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20CCE-5039-4D92-8D20-45178DE7AFEA}" v="1" dt="2022-02-18T10:45:50.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ša Peunik" userId="61d463e2-3e42-4405-a777-3d90c6aa1998" providerId="ADAL" clId="{22B20CCE-5039-4D92-8D20-45178DE7AFEA}"/>
    <pc:docChg chg="custSel modSld">
      <pc:chgData name="Nataša Peunik" userId="61d463e2-3e42-4405-a777-3d90c6aa1998" providerId="ADAL" clId="{22B20CCE-5039-4D92-8D20-45178DE7AFEA}" dt="2022-02-18T10:46:24.901" v="19" actId="1076"/>
      <pc:docMkLst>
        <pc:docMk/>
      </pc:docMkLst>
      <pc:sldChg chg="addSp delSp modSp mod">
        <pc:chgData name="Nataša Peunik" userId="61d463e2-3e42-4405-a777-3d90c6aa1998" providerId="ADAL" clId="{22B20CCE-5039-4D92-8D20-45178DE7AFEA}" dt="2022-02-18T10:46:24.901" v="19" actId="1076"/>
        <pc:sldMkLst>
          <pc:docMk/>
          <pc:sldMk cId="1484556098" sldId="257"/>
        </pc:sldMkLst>
        <pc:picChg chg="add mod">
          <ac:chgData name="Nataša Peunik" userId="61d463e2-3e42-4405-a777-3d90c6aa1998" providerId="ADAL" clId="{22B20CCE-5039-4D92-8D20-45178DE7AFEA}" dt="2022-02-18T10:46:14.973" v="15" actId="1076"/>
          <ac:picMkLst>
            <pc:docMk/>
            <pc:sldMk cId="1484556098" sldId="257"/>
            <ac:picMk id="4" creationId="{FDEEC9D9-5B2D-487A-9DE9-29587D05F5C3}"/>
          </ac:picMkLst>
        </pc:picChg>
        <pc:picChg chg="mod">
          <ac:chgData name="Nataša Peunik" userId="61d463e2-3e42-4405-a777-3d90c6aa1998" providerId="ADAL" clId="{22B20CCE-5039-4D92-8D20-45178DE7AFEA}" dt="2022-02-18T10:46:24.901" v="19" actId="1076"/>
          <ac:picMkLst>
            <pc:docMk/>
            <pc:sldMk cId="1484556098" sldId="257"/>
            <ac:picMk id="5" creationId="{80548E1E-23CF-4A97-8CE3-BB1E17046C0E}"/>
          </ac:picMkLst>
        </pc:picChg>
        <pc:picChg chg="del">
          <ac:chgData name="Nataša Peunik" userId="61d463e2-3e42-4405-a777-3d90c6aa1998" providerId="ADAL" clId="{22B20CCE-5039-4D92-8D20-45178DE7AFEA}" dt="2022-02-18T10:45:25.952" v="5" actId="21"/>
          <ac:picMkLst>
            <pc:docMk/>
            <pc:sldMk cId="1484556098" sldId="257"/>
            <ac:picMk id="7" creationId="{BBBDD7A7-BD2A-49F4-A786-456F9B19FDDC}"/>
          </ac:picMkLst>
        </pc:picChg>
        <pc:picChg chg="mod">
          <ac:chgData name="Nataša Peunik" userId="61d463e2-3e42-4405-a777-3d90c6aa1998" providerId="ADAL" clId="{22B20CCE-5039-4D92-8D20-45178DE7AFEA}" dt="2022-02-18T10:46:19.701" v="17" actId="1076"/>
          <ac:picMkLst>
            <pc:docMk/>
            <pc:sldMk cId="1484556098" sldId="257"/>
            <ac:picMk id="9" creationId="{00EF4E45-0B9F-4C5E-8927-AA91F5D20FBF}"/>
          </ac:picMkLst>
        </pc:picChg>
      </pc:sldChg>
      <pc:sldChg chg="modSp mod">
        <pc:chgData name="Nataša Peunik" userId="61d463e2-3e42-4405-a777-3d90c6aa1998" providerId="ADAL" clId="{22B20CCE-5039-4D92-8D20-45178DE7AFEA}" dt="2022-02-18T10:45:17.068" v="4" actId="20577"/>
        <pc:sldMkLst>
          <pc:docMk/>
          <pc:sldMk cId="3724096330" sldId="263"/>
        </pc:sldMkLst>
        <pc:spChg chg="mod">
          <ac:chgData name="Nataša Peunik" userId="61d463e2-3e42-4405-a777-3d90c6aa1998" providerId="ADAL" clId="{22B20CCE-5039-4D92-8D20-45178DE7AFEA}" dt="2022-02-18T10:45:17.068" v="4" actId="20577"/>
          <ac:spMkLst>
            <pc:docMk/>
            <pc:sldMk cId="3724096330" sldId="263"/>
            <ac:spMk id="2" creationId="{2D55FAD8-D312-4B92-ACF5-F0E3FA0085C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2/18/2022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2/18/2022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57300" y="2909102"/>
            <a:ext cx="4800600" cy="299639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633864" y="2909102"/>
            <a:ext cx="4800600" cy="299639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sl-SI"/>
              <a:t>Kliknite, če želite urediti slog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2/18/2022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2/18/2022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2/18/2022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esordonosegundo.centros.educa.jcyl.es/sitio/" TargetMode="External"/><Relationship Id="rId2" Type="http://schemas.openxmlformats.org/officeDocument/2006/relationships/hyperlink" Target="http://www.prvagim.si/" TargetMode="External"/><Relationship Id="rId1" Type="http://schemas.openxmlformats.org/officeDocument/2006/relationships/slideLayout" Target="../slideLayouts/slideLayout2.xml"/><Relationship Id="rId4" Type="http://schemas.openxmlformats.org/officeDocument/2006/relationships/hyperlink" Target="https://filoloska.edu.rs/no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0F9485-40FD-44EE-94DA-FDB5D7818D9F}"/>
              </a:ext>
            </a:extLst>
          </p:cNvPr>
          <p:cNvSpPr>
            <a:spLocks noGrp="1"/>
          </p:cNvSpPr>
          <p:nvPr>
            <p:ph type="ctrTitle"/>
          </p:nvPr>
        </p:nvSpPr>
        <p:spPr/>
        <p:txBody>
          <a:bodyPr/>
          <a:lstStyle/>
          <a:p>
            <a:r>
              <a:rPr lang="sl-SI" dirty="0"/>
              <a:t>How do </a:t>
            </a:r>
            <a:r>
              <a:rPr lang="sl-SI" dirty="0" err="1"/>
              <a:t>we</a:t>
            </a:r>
            <a:r>
              <a:rPr lang="sl-SI" dirty="0"/>
              <a:t> </a:t>
            </a:r>
            <a:r>
              <a:rPr lang="sl-SI" dirty="0" err="1"/>
              <a:t>perceive</a:t>
            </a:r>
            <a:r>
              <a:rPr lang="sl-SI" dirty="0"/>
              <a:t> </a:t>
            </a:r>
            <a:r>
              <a:rPr lang="sl-SI" dirty="0" err="1"/>
              <a:t>our</a:t>
            </a:r>
            <a:r>
              <a:rPr lang="sl-SI" dirty="0"/>
              <a:t> </a:t>
            </a:r>
            <a:r>
              <a:rPr lang="sl-SI" dirty="0" err="1"/>
              <a:t>digital</a:t>
            </a:r>
            <a:r>
              <a:rPr lang="sl-SI" dirty="0"/>
              <a:t> </a:t>
            </a:r>
            <a:r>
              <a:rPr lang="sl-SI" dirty="0" err="1"/>
              <a:t>world</a:t>
            </a:r>
            <a:r>
              <a:rPr lang="sl-SI" dirty="0"/>
              <a:t>?</a:t>
            </a:r>
          </a:p>
        </p:txBody>
      </p:sp>
      <p:sp>
        <p:nvSpPr>
          <p:cNvPr id="3" name="Podnaslov 2">
            <a:extLst>
              <a:ext uri="{FF2B5EF4-FFF2-40B4-BE49-F238E27FC236}">
                <a16:creationId xmlns:a16="http://schemas.microsoft.com/office/drawing/2014/main" id="{42FF09F3-0068-46F8-A474-EF0670ACBA56}"/>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142686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03D435A-4624-4019-89EC-B6909E55390D}"/>
              </a:ext>
            </a:extLst>
          </p:cNvPr>
          <p:cNvSpPr>
            <a:spLocks noGrp="1"/>
          </p:cNvSpPr>
          <p:nvPr>
            <p:ph type="title"/>
          </p:nvPr>
        </p:nvSpPr>
        <p:spPr>
          <a:xfrm>
            <a:off x="1193800" y="804335"/>
            <a:ext cx="4232333" cy="1681709"/>
          </a:xfrm>
        </p:spPr>
        <p:txBody>
          <a:bodyPr anchor="ctr">
            <a:normAutofit/>
          </a:bodyPr>
          <a:lstStyle/>
          <a:p>
            <a:pPr algn="ctr"/>
            <a:r>
              <a:rPr lang="sl-SI" sz="3000" dirty="0" err="1"/>
              <a:t>Erasmus</a:t>
            </a:r>
            <a:r>
              <a:rPr lang="sl-SI" sz="3000" dirty="0"/>
              <a:t> + ka229 </a:t>
            </a:r>
            <a:r>
              <a:rPr lang="sl-SI" sz="3000" dirty="0" err="1"/>
              <a:t>project</a:t>
            </a:r>
            <a:r>
              <a:rPr lang="sl-SI" sz="3000" dirty="0"/>
              <a:t> </a:t>
            </a:r>
            <a:br>
              <a:rPr lang="sl-SI" sz="3000" dirty="0"/>
            </a:br>
            <a:r>
              <a:rPr lang="sl-SI" sz="3000" dirty="0"/>
              <a:t>1. 9. 2019 – 31. 8. 2022</a:t>
            </a:r>
          </a:p>
        </p:txBody>
      </p:sp>
      <p:sp>
        <p:nvSpPr>
          <p:cNvPr id="75" name="Freeform: Shape 74">
            <a:extLst>
              <a:ext uri="{FF2B5EF4-FFF2-40B4-BE49-F238E27FC236}">
                <a16:creationId xmlns:a16="http://schemas.microsoft.com/office/drawing/2014/main" id="{826DFDB9-08FE-4B26-8D4D-91B23D8FB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77" name="Freeform: Shape 76">
            <a:extLst>
              <a:ext uri="{FF2B5EF4-FFF2-40B4-BE49-F238E27FC236}">
                <a16:creationId xmlns:a16="http://schemas.microsoft.com/office/drawing/2014/main" id="{669EB6E3-B389-4409-9000-94D2AF278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8580" y="325510"/>
            <a:ext cx="2192733" cy="219006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79" name="Freeform: Shape 78">
            <a:extLst>
              <a:ext uri="{FF2B5EF4-FFF2-40B4-BE49-F238E27FC236}">
                <a16:creationId xmlns:a16="http://schemas.microsoft.com/office/drawing/2014/main" id="{873CA32C-93F1-4FE9-A123-24E2F57F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2284" y="419100"/>
            <a:ext cx="2005326" cy="200288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30" name="Content Placeholder 1029">
            <a:extLst>
              <a:ext uri="{FF2B5EF4-FFF2-40B4-BE49-F238E27FC236}">
                <a16:creationId xmlns:a16="http://schemas.microsoft.com/office/drawing/2014/main" id="{679ADEBC-F69B-4392-95FA-DD14EDAAEA51}"/>
              </a:ext>
            </a:extLst>
          </p:cNvPr>
          <p:cNvSpPr>
            <a:spLocks noGrp="1"/>
          </p:cNvSpPr>
          <p:nvPr>
            <p:ph idx="1"/>
          </p:nvPr>
        </p:nvSpPr>
        <p:spPr>
          <a:xfrm>
            <a:off x="1193800" y="2871982"/>
            <a:ext cx="4170052" cy="3181684"/>
          </a:xfrm>
        </p:spPr>
        <p:txBody>
          <a:bodyPr anchor="t">
            <a:normAutofit/>
          </a:bodyPr>
          <a:lstStyle/>
          <a:p>
            <a:r>
              <a:rPr lang="en-US" sz="1800" b="0" i="0" u="none" strike="noStrike" dirty="0">
                <a:solidFill>
                  <a:srgbClr val="000000"/>
                </a:solidFill>
                <a:effectLst/>
                <a:latin typeface="Arial" panose="020B0604020202020204" pitchFamily="34" charset="0"/>
              </a:rPr>
              <a:t>We are glad to present to you our Erasmus + KA229 project titled How do we perceive our cyber world? The participants in this project were: Philological High School from Serbia (Belgrade), Spanish high school </a:t>
            </a:r>
            <a:r>
              <a:rPr lang="en-US" sz="1800" b="0" i="0" u="none" strike="noStrike" dirty="0" err="1">
                <a:solidFill>
                  <a:srgbClr val="000000"/>
                </a:solidFill>
                <a:effectLst/>
                <a:latin typeface="Arial" panose="020B0604020202020204" pitchFamily="34" charset="0"/>
              </a:rPr>
              <a:t>Ordoño</a:t>
            </a:r>
            <a:r>
              <a:rPr lang="en-US" sz="1800" b="0" i="0" u="none" strike="noStrike" dirty="0">
                <a:solidFill>
                  <a:srgbClr val="000000"/>
                </a:solidFill>
                <a:effectLst/>
                <a:latin typeface="Arial" panose="020B0604020202020204" pitchFamily="34" charset="0"/>
              </a:rPr>
              <a:t> II (Segundo) from León and as coordinator school I. </a:t>
            </a:r>
            <a:r>
              <a:rPr lang="en-US" sz="1800" b="0" i="0" u="none" strike="noStrike" dirty="0" err="1">
                <a:solidFill>
                  <a:srgbClr val="000000"/>
                </a:solidFill>
                <a:effectLst/>
                <a:latin typeface="Arial" panose="020B0604020202020204" pitchFamily="34" charset="0"/>
              </a:rPr>
              <a:t>gimnazija</a:t>
            </a:r>
            <a:r>
              <a:rPr lang="en-US" sz="1800" b="0" i="0" u="none" strike="noStrike" dirty="0">
                <a:solidFill>
                  <a:srgbClr val="000000"/>
                </a:solidFill>
                <a:effectLst/>
                <a:latin typeface="Arial" panose="020B0604020202020204" pitchFamily="34" charset="0"/>
              </a:rPr>
              <a:t> v </a:t>
            </a:r>
            <a:r>
              <a:rPr lang="en-US" sz="1800" b="0" i="0" u="none" strike="noStrike" dirty="0" err="1">
                <a:solidFill>
                  <a:srgbClr val="000000"/>
                </a:solidFill>
                <a:effectLst/>
                <a:latin typeface="Arial" panose="020B0604020202020204" pitchFamily="34" charset="0"/>
              </a:rPr>
              <a:t>Celju</a:t>
            </a:r>
            <a:r>
              <a:rPr lang="en-US" sz="1800" b="0" i="0" u="none" strike="noStrike" dirty="0">
                <a:solidFill>
                  <a:srgbClr val="000000"/>
                </a:solidFill>
                <a:effectLst/>
                <a:latin typeface="Arial" panose="020B0604020202020204" pitchFamily="34" charset="0"/>
              </a:rPr>
              <a:t> from Slovenia. </a:t>
            </a:r>
            <a:endParaRPr lang="en-US" sz="1800" dirty="0">
              <a:solidFill>
                <a:schemeClr val="tx1"/>
              </a:solidFill>
            </a:endParaRPr>
          </a:p>
        </p:txBody>
      </p:sp>
      <p:sp>
        <p:nvSpPr>
          <p:cNvPr id="81" name="Freeform: Shape 80">
            <a:extLst>
              <a:ext uri="{FF2B5EF4-FFF2-40B4-BE49-F238E27FC236}">
                <a16:creationId xmlns:a16="http://schemas.microsoft.com/office/drawing/2014/main" id="{FFBD8C93-38E3-4D74-A212-DA02C0C7E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83" name="Freeform: Shape 82">
            <a:extLst>
              <a:ext uri="{FF2B5EF4-FFF2-40B4-BE49-F238E27FC236}">
                <a16:creationId xmlns:a16="http://schemas.microsoft.com/office/drawing/2014/main" id="{DCB00779-0822-4229-98D1-F34B6A63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8726" y="2679700"/>
            <a:ext cx="3071638" cy="3067942"/>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8">
            <a:extLst>
              <a:ext uri="{FF2B5EF4-FFF2-40B4-BE49-F238E27FC236}">
                <a16:creationId xmlns:a16="http://schemas.microsoft.com/office/drawing/2014/main" id="{00EF4E45-0B9F-4C5E-8927-AA91F5D20FBF}"/>
              </a:ext>
            </a:extLst>
          </p:cNvPr>
          <p:cNvPicPr>
            <a:picLocks noChangeAspect="1"/>
          </p:cNvPicPr>
          <p:nvPr/>
        </p:nvPicPr>
        <p:blipFill>
          <a:blip r:embed="rId2"/>
          <a:stretch>
            <a:fillRect/>
          </a:stretch>
        </p:blipFill>
        <p:spPr>
          <a:xfrm>
            <a:off x="6415907" y="3203197"/>
            <a:ext cx="1862210" cy="1862210"/>
          </a:xfrm>
          <a:prstGeom prst="rect">
            <a:avLst/>
          </a:prstGeom>
        </p:spPr>
      </p:pic>
      <p:sp>
        <p:nvSpPr>
          <p:cNvPr id="85" name="Freeform: Shape 84">
            <a:extLst>
              <a:ext uri="{FF2B5EF4-FFF2-40B4-BE49-F238E27FC236}">
                <a16:creationId xmlns:a16="http://schemas.microsoft.com/office/drawing/2014/main" id="{2CD9FC7B-396F-44B5-BF35-8E5C14B86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6992" y="0"/>
            <a:ext cx="4255008" cy="3750846"/>
          </a:xfrm>
          <a:custGeom>
            <a:avLst/>
            <a:gdLst>
              <a:gd name="connsiteX0" fmla="*/ 439240 w 4255008"/>
              <a:gd name="connsiteY0" fmla="*/ 0 h 3750846"/>
              <a:gd name="connsiteX1" fmla="*/ 4255008 w 4255008"/>
              <a:gd name="connsiteY1" fmla="*/ 0 h 3750846"/>
              <a:gd name="connsiteX2" fmla="*/ 4255008 w 4255008"/>
              <a:gd name="connsiteY2" fmla="*/ 3063810 h 3750846"/>
              <a:gd name="connsiteX3" fmla="*/ 4223768 w 4255008"/>
              <a:gd name="connsiteY3" fmla="*/ 3077695 h 3750846"/>
              <a:gd name="connsiteX4" fmla="*/ 4179098 w 4255008"/>
              <a:gd name="connsiteY4" fmla="*/ 3093099 h 3750846"/>
              <a:gd name="connsiteX5" fmla="*/ 4134427 w 4255008"/>
              <a:gd name="connsiteY5" fmla="*/ 3106962 h 3750846"/>
              <a:gd name="connsiteX6" fmla="*/ 4086674 w 4255008"/>
              <a:gd name="connsiteY6" fmla="*/ 3119286 h 3750846"/>
              <a:gd name="connsiteX7" fmla="*/ 4040462 w 4255008"/>
              <a:gd name="connsiteY7" fmla="*/ 3131609 h 3750846"/>
              <a:gd name="connsiteX8" fmla="*/ 3994250 w 4255008"/>
              <a:gd name="connsiteY8" fmla="*/ 3145473 h 3750846"/>
              <a:gd name="connsiteX9" fmla="*/ 3949580 w 4255008"/>
              <a:gd name="connsiteY9" fmla="*/ 3160876 h 3750846"/>
              <a:gd name="connsiteX10" fmla="*/ 3907988 w 4255008"/>
              <a:gd name="connsiteY10" fmla="*/ 3179362 h 3750846"/>
              <a:gd name="connsiteX11" fmla="*/ 3869480 w 4255008"/>
              <a:gd name="connsiteY11" fmla="*/ 3200926 h 3750846"/>
              <a:gd name="connsiteX12" fmla="*/ 3835590 w 4255008"/>
              <a:gd name="connsiteY12" fmla="*/ 3228653 h 3750846"/>
              <a:gd name="connsiteX13" fmla="*/ 3800161 w 4255008"/>
              <a:gd name="connsiteY13" fmla="*/ 3259462 h 3750846"/>
              <a:gd name="connsiteX14" fmla="*/ 3769352 w 4255008"/>
              <a:gd name="connsiteY14" fmla="*/ 3294890 h 3750846"/>
              <a:gd name="connsiteX15" fmla="*/ 3740085 w 4255008"/>
              <a:gd name="connsiteY15" fmla="*/ 3331860 h 3750846"/>
              <a:gd name="connsiteX16" fmla="*/ 3710817 w 4255008"/>
              <a:gd name="connsiteY16" fmla="*/ 3370369 h 3750846"/>
              <a:gd name="connsiteX17" fmla="*/ 3681550 w 4255008"/>
              <a:gd name="connsiteY17" fmla="*/ 3408879 h 3750846"/>
              <a:gd name="connsiteX18" fmla="*/ 3652283 w 4255008"/>
              <a:gd name="connsiteY18" fmla="*/ 3445849 h 3750846"/>
              <a:gd name="connsiteX19" fmla="*/ 3619934 w 4255008"/>
              <a:gd name="connsiteY19" fmla="*/ 3481278 h 3750846"/>
              <a:gd name="connsiteX20" fmla="*/ 3587585 w 4255008"/>
              <a:gd name="connsiteY20" fmla="*/ 3512085 h 3750846"/>
              <a:gd name="connsiteX21" fmla="*/ 3550617 w 4255008"/>
              <a:gd name="connsiteY21" fmla="*/ 3538272 h 3750846"/>
              <a:gd name="connsiteX22" fmla="*/ 3512107 w 4255008"/>
              <a:gd name="connsiteY22" fmla="*/ 3558298 h 3750846"/>
              <a:gd name="connsiteX23" fmla="*/ 3465894 w 4255008"/>
              <a:gd name="connsiteY23" fmla="*/ 3572162 h 3750846"/>
              <a:gd name="connsiteX24" fmla="*/ 3418141 w 4255008"/>
              <a:gd name="connsiteY24" fmla="*/ 3578323 h 3750846"/>
              <a:gd name="connsiteX25" fmla="*/ 3368850 w 4255008"/>
              <a:gd name="connsiteY25" fmla="*/ 3579863 h 3750846"/>
              <a:gd name="connsiteX26" fmla="*/ 3316475 w 4255008"/>
              <a:gd name="connsiteY26" fmla="*/ 3575242 h 3750846"/>
              <a:gd name="connsiteX27" fmla="*/ 3264102 w 4255008"/>
              <a:gd name="connsiteY27" fmla="*/ 3569081 h 3750846"/>
              <a:gd name="connsiteX28" fmla="*/ 3211728 w 4255008"/>
              <a:gd name="connsiteY28" fmla="*/ 3561378 h 3750846"/>
              <a:gd name="connsiteX29" fmla="*/ 3159355 w 4255008"/>
              <a:gd name="connsiteY29" fmla="*/ 3555218 h 3750846"/>
              <a:gd name="connsiteX30" fmla="*/ 3106981 w 4255008"/>
              <a:gd name="connsiteY30" fmla="*/ 3552136 h 3750846"/>
              <a:gd name="connsiteX31" fmla="*/ 3056148 w 4255008"/>
              <a:gd name="connsiteY31" fmla="*/ 3552136 h 3750846"/>
              <a:gd name="connsiteX32" fmla="*/ 3008397 w 4255008"/>
              <a:gd name="connsiteY32" fmla="*/ 3558298 h 3750846"/>
              <a:gd name="connsiteX33" fmla="*/ 2959104 w 4255008"/>
              <a:gd name="connsiteY33" fmla="*/ 3570622 h 3750846"/>
              <a:gd name="connsiteX34" fmla="*/ 2914432 w 4255008"/>
              <a:gd name="connsiteY34" fmla="*/ 3589105 h 3750846"/>
              <a:gd name="connsiteX35" fmla="*/ 2868220 w 4255008"/>
              <a:gd name="connsiteY35" fmla="*/ 3613752 h 3750846"/>
              <a:gd name="connsiteX36" fmla="*/ 2822009 w 4255008"/>
              <a:gd name="connsiteY36" fmla="*/ 3638399 h 3750846"/>
              <a:gd name="connsiteX37" fmla="*/ 2775796 w 4255008"/>
              <a:gd name="connsiteY37" fmla="*/ 3666125 h 3750846"/>
              <a:gd name="connsiteX38" fmla="*/ 2731124 w 4255008"/>
              <a:gd name="connsiteY38" fmla="*/ 3692312 h 3750846"/>
              <a:gd name="connsiteX39" fmla="*/ 2683373 w 4255008"/>
              <a:gd name="connsiteY39" fmla="*/ 3715417 h 3750846"/>
              <a:gd name="connsiteX40" fmla="*/ 2637160 w 4255008"/>
              <a:gd name="connsiteY40" fmla="*/ 3733903 h 3750846"/>
              <a:gd name="connsiteX41" fmla="*/ 2589408 w 4255008"/>
              <a:gd name="connsiteY41" fmla="*/ 3746226 h 3750846"/>
              <a:gd name="connsiteX42" fmla="*/ 2540116 w 4255008"/>
              <a:gd name="connsiteY42" fmla="*/ 3750846 h 3750846"/>
              <a:gd name="connsiteX43" fmla="*/ 2490824 w 4255008"/>
              <a:gd name="connsiteY43" fmla="*/ 3746226 h 3750846"/>
              <a:gd name="connsiteX44" fmla="*/ 2443071 w 4255008"/>
              <a:gd name="connsiteY44" fmla="*/ 3733903 h 3750846"/>
              <a:gd name="connsiteX45" fmla="*/ 2396860 w 4255008"/>
              <a:gd name="connsiteY45" fmla="*/ 3715417 h 3750846"/>
              <a:gd name="connsiteX46" fmla="*/ 2349108 w 4255008"/>
              <a:gd name="connsiteY46" fmla="*/ 3692312 h 3750846"/>
              <a:gd name="connsiteX47" fmla="*/ 2304434 w 4255008"/>
              <a:gd name="connsiteY47" fmla="*/ 3666125 h 3750846"/>
              <a:gd name="connsiteX48" fmla="*/ 2258223 w 4255008"/>
              <a:gd name="connsiteY48" fmla="*/ 3638399 h 3750846"/>
              <a:gd name="connsiteX49" fmla="*/ 2212010 w 4255008"/>
              <a:gd name="connsiteY49" fmla="*/ 3613752 h 3750846"/>
              <a:gd name="connsiteX50" fmla="*/ 2165800 w 4255008"/>
              <a:gd name="connsiteY50" fmla="*/ 3589105 h 3750846"/>
              <a:gd name="connsiteX51" fmla="*/ 2119589 w 4255008"/>
              <a:gd name="connsiteY51" fmla="*/ 3570622 h 3750846"/>
              <a:gd name="connsiteX52" fmla="*/ 2071836 w 4255008"/>
              <a:gd name="connsiteY52" fmla="*/ 3558298 h 3750846"/>
              <a:gd name="connsiteX53" fmla="*/ 2024083 w 4255008"/>
              <a:gd name="connsiteY53" fmla="*/ 3552136 h 3750846"/>
              <a:gd name="connsiteX54" fmla="*/ 1973249 w 4255008"/>
              <a:gd name="connsiteY54" fmla="*/ 3552136 h 3750846"/>
              <a:gd name="connsiteX55" fmla="*/ 1920876 w 4255008"/>
              <a:gd name="connsiteY55" fmla="*/ 3555218 h 3750846"/>
              <a:gd name="connsiteX56" fmla="*/ 1868503 w 4255008"/>
              <a:gd name="connsiteY56" fmla="*/ 3561378 h 3750846"/>
              <a:gd name="connsiteX57" fmla="*/ 1816128 w 4255008"/>
              <a:gd name="connsiteY57" fmla="*/ 3569081 h 3750846"/>
              <a:gd name="connsiteX58" fmla="*/ 1763754 w 4255008"/>
              <a:gd name="connsiteY58" fmla="*/ 3575242 h 3750846"/>
              <a:gd name="connsiteX59" fmla="*/ 1711381 w 4255008"/>
              <a:gd name="connsiteY59" fmla="*/ 3579863 h 3750846"/>
              <a:gd name="connsiteX60" fmla="*/ 1662090 w 4255008"/>
              <a:gd name="connsiteY60" fmla="*/ 3578323 h 3750846"/>
              <a:gd name="connsiteX61" fmla="*/ 1614338 w 4255008"/>
              <a:gd name="connsiteY61" fmla="*/ 3572162 h 3750846"/>
              <a:gd name="connsiteX62" fmla="*/ 1568125 w 4255008"/>
              <a:gd name="connsiteY62" fmla="*/ 3558298 h 3750846"/>
              <a:gd name="connsiteX63" fmla="*/ 1529616 w 4255008"/>
              <a:gd name="connsiteY63" fmla="*/ 3538272 h 3750846"/>
              <a:gd name="connsiteX64" fmla="*/ 1492645 w 4255008"/>
              <a:gd name="connsiteY64" fmla="*/ 3512085 h 3750846"/>
              <a:gd name="connsiteX65" fmla="*/ 1460298 w 4255008"/>
              <a:gd name="connsiteY65" fmla="*/ 3481278 h 3750846"/>
              <a:gd name="connsiteX66" fmla="*/ 1427948 w 4255008"/>
              <a:gd name="connsiteY66" fmla="*/ 3445849 h 3750846"/>
              <a:gd name="connsiteX67" fmla="*/ 1398681 w 4255008"/>
              <a:gd name="connsiteY67" fmla="*/ 3408879 h 3750846"/>
              <a:gd name="connsiteX68" fmla="*/ 1369414 w 4255008"/>
              <a:gd name="connsiteY68" fmla="*/ 3370369 h 3750846"/>
              <a:gd name="connsiteX69" fmla="*/ 1340147 w 4255008"/>
              <a:gd name="connsiteY69" fmla="*/ 3331860 h 3750846"/>
              <a:gd name="connsiteX70" fmla="*/ 1310879 w 4255008"/>
              <a:gd name="connsiteY70" fmla="*/ 3294890 h 3750846"/>
              <a:gd name="connsiteX71" fmla="*/ 1280071 w 4255008"/>
              <a:gd name="connsiteY71" fmla="*/ 3259462 h 3750846"/>
              <a:gd name="connsiteX72" fmla="*/ 1244641 w 4255008"/>
              <a:gd name="connsiteY72" fmla="*/ 3228653 h 3750846"/>
              <a:gd name="connsiteX73" fmla="*/ 1210752 w 4255008"/>
              <a:gd name="connsiteY73" fmla="*/ 3200926 h 3750846"/>
              <a:gd name="connsiteX74" fmla="*/ 1172242 w 4255008"/>
              <a:gd name="connsiteY74" fmla="*/ 3179362 h 3750846"/>
              <a:gd name="connsiteX75" fmla="*/ 1130652 w 4255008"/>
              <a:gd name="connsiteY75" fmla="*/ 3160876 h 3750846"/>
              <a:gd name="connsiteX76" fmla="*/ 1085981 w 4255008"/>
              <a:gd name="connsiteY76" fmla="*/ 3145473 h 3750846"/>
              <a:gd name="connsiteX77" fmla="*/ 1039768 w 4255008"/>
              <a:gd name="connsiteY77" fmla="*/ 3131609 h 3750846"/>
              <a:gd name="connsiteX78" fmla="*/ 993558 w 4255008"/>
              <a:gd name="connsiteY78" fmla="*/ 3119286 h 3750846"/>
              <a:gd name="connsiteX79" fmla="*/ 945805 w 4255008"/>
              <a:gd name="connsiteY79" fmla="*/ 3106962 h 3750846"/>
              <a:gd name="connsiteX80" fmla="*/ 901134 w 4255008"/>
              <a:gd name="connsiteY80" fmla="*/ 3093099 h 3750846"/>
              <a:gd name="connsiteX81" fmla="*/ 856461 w 4255008"/>
              <a:gd name="connsiteY81" fmla="*/ 3077695 h 3750846"/>
              <a:gd name="connsiteX82" fmla="*/ 814872 w 4255008"/>
              <a:gd name="connsiteY82" fmla="*/ 3059209 h 3750846"/>
              <a:gd name="connsiteX83" fmla="*/ 777901 w 4255008"/>
              <a:gd name="connsiteY83" fmla="*/ 3036103 h 3750846"/>
              <a:gd name="connsiteX84" fmla="*/ 744012 w 4255008"/>
              <a:gd name="connsiteY84" fmla="*/ 3008376 h 3750846"/>
              <a:gd name="connsiteX85" fmla="*/ 716286 w 4255008"/>
              <a:gd name="connsiteY85" fmla="*/ 2974489 h 3750846"/>
              <a:gd name="connsiteX86" fmla="*/ 693181 w 4255008"/>
              <a:gd name="connsiteY86" fmla="*/ 2937519 h 3750846"/>
              <a:gd name="connsiteX87" fmla="*/ 674695 w 4255008"/>
              <a:gd name="connsiteY87" fmla="*/ 2895927 h 3750846"/>
              <a:gd name="connsiteX88" fmla="*/ 659292 w 4255008"/>
              <a:gd name="connsiteY88" fmla="*/ 2851257 h 3750846"/>
              <a:gd name="connsiteX89" fmla="*/ 645428 w 4255008"/>
              <a:gd name="connsiteY89" fmla="*/ 2806586 h 3750846"/>
              <a:gd name="connsiteX90" fmla="*/ 633104 w 4255008"/>
              <a:gd name="connsiteY90" fmla="*/ 2758833 h 3750846"/>
              <a:gd name="connsiteX91" fmla="*/ 620780 w 4255008"/>
              <a:gd name="connsiteY91" fmla="*/ 2712622 h 3750846"/>
              <a:gd name="connsiteX92" fmla="*/ 606917 w 4255008"/>
              <a:gd name="connsiteY92" fmla="*/ 2666410 h 3750846"/>
              <a:gd name="connsiteX93" fmla="*/ 591513 w 4255008"/>
              <a:gd name="connsiteY93" fmla="*/ 2621737 h 3750846"/>
              <a:gd name="connsiteX94" fmla="*/ 573028 w 4255008"/>
              <a:gd name="connsiteY94" fmla="*/ 2580146 h 3750846"/>
              <a:gd name="connsiteX95" fmla="*/ 551462 w 4255008"/>
              <a:gd name="connsiteY95" fmla="*/ 2541637 h 3750846"/>
              <a:gd name="connsiteX96" fmla="*/ 523737 w 4255008"/>
              <a:gd name="connsiteY96" fmla="*/ 2507748 h 3750846"/>
              <a:gd name="connsiteX97" fmla="*/ 492928 w 4255008"/>
              <a:gd name="connsiteY97" fmla="*/ 2472319 h 3750846"/>
              <a:gd name="connsiteX98" fmla="*/ 457499 w 4255008"/>
              <a:gd name="connsiteY98" fmla="*/ 2441511 h 3750846"/>
              <a:gd name="connsiteX99" fmla="*/ 418988 w 4255008"/>
              <a:gd name="connsiteY99" fmla="*/ 2412245 h 3750846"/>
              <a:gd name="connsiteX100" fmla="*/ 380479 w 4255008"/>
              <a:gd name="connsiteY100" fmla="*/ 2382977 h 3750846"/>
              <a:gd name="connsiteX101" fmla="*/ 341969 w 4255008"/>
              <a:gd name="connsiteY101" fmla="*/ 2353710 h 3750846"/>
              <a:gd name="connsiteX102" fmla="*/ 304999 w 4255008"/>
              <a:gd name="connsiteY102" fmla="*/ 2324441 h 3750846"/>
              <a:gd name="connsiteX103" fmla="*/ 269570 w 4255008"/>
              <a:gd name="connsiteY103" fmla="*/ 2292094 h 3750846"/>
              <a:gd name="connsiteX104" fmla="*/ 238762 w 4255008"/>
              <a:gd name="connsiteY104" fmla="*/ 2259746 h 3750846"/>
              <a:gd name="connsiteX105" fmla="*/ 212576 w 4255008"/>
              <a:gd name="connsiteY105" fmla="*/ 2222776 h 3750846"/>
              <a:gd name="connsiteX106" fmla="*/ 192552 w 4255008"/>
              <a:gd name="connsiteY106" fmla="*/ 2184267 h 3750846"/>
              <a:gd name="connsiteX107" fmla="*/ 178688 w 4255008"/>
              <a:gd name="connsiteY107" fmla="*/ 2138056 h 3750846"/>
              <a:gd name="connsiteX108" fmla="*/ 172526 w 4255008"/>
              <a:gd name="connsiteY108" fmla="*/ 2090303 h 3750846"/>
              <a:gd name="connsiteX109" fmla="*/ 170984 w 4255008"/>
              <a:gd name="connsiteY109" fmla="*/ 2041008 h 3750846"/>
              <a:gd name="connsiteX110" fmla="*/ 175606 w 4255008"/>
              <a:gd name="connsiteY110" fmla="*/ 1988636 h 3750846"/>
              <a:gd name="connsiteX111" fmla="*/ 181768 w 4255008"/>
              <a:gd name="connsiteY111" fmla="*/ 1936263 h 3750846"/>
              <a:gd name="connsiteX112" fmla="*/ 189469 w 4255008"/>
              <a:gd name="connsiteY112" fmla="*/ 1883889 h 3750846"/>
              <a:gd name="connsiteX113" fmla="*/ 195632 w 4255008"/>
              <a:gd name="connsiteY113" fmla="*/ 1831516 h 3750846"/>
              <a:gd name="connsiteX114" fmla="*/ 198713 w 4255008"/>
              <a:gd name="connsiteY114" fmla="*/ 1779143 h 3750846"/>
              <a:gd name="connsiteX115" fmla="*/ 198713 w 4255008"/>
              <a:gd name="connsiteY115" fmla="*/ 1728309 h 3750846"/>
              <a:gd name="connsiteX116" fmla="*/ 192552 w 4255008"/>
              <a:gd name="connsiteY116" fmla="*/ 1680558 h 3750846"/>
              <a:gd name="connsiteX117" fmla="*/ 180228 w 4255008"/>
              <a:gd name="connsiteY117" fmla="*/ 1632805 h 3750846"/>
              <a:gd name="connsiteX118" fmla="*/ 161743 w 4255008"/>
              <a:gd name="connsiteY118" fmla="*/ 1588133 h 3750846"/>
              <a:gd name="connsiteX119" fmla="*/ 138637 w 4255008"/>
              <a:gd name="connsiteY119" fmla="*/ 1541921 h 3750846"/>
              <a:gd name="connsiteX120" fmla="*/ 112449 w 4255008"/>
              <a:gd name="connsiteY120" fmla="*/ 1495711 h 3750846"/>
              <a:gd name="connsiteX121" fmla="*/ 84724 w 4255008"/>
              <a:gd name="connsiteY121" fmla="*/ 1449498 h 3750846"/>
              <a:gd name="connsiteX122" fmla="*/ 58536 w 4255008"/>
              <a:gd name="connsiteY122" fmla="*/ 1404826 h 3750846"/>
              <a:gd name="connsiteX123" fmla="*/ 35429 w 4255008"/>
              <a:gd name="connsiteY123" fmla="*/ 1357075 h 3750846"/>
              <a:gd name="connsiteX124" fmla="*/ 16946 w 4255008"/>
              <a:gd name="connsiteY124" fmla="*/ 1310862 h 3750846"/>
              <a:gd name="connsiteX125" fmla="*/ 4623 w 4255008"/>
              <a:gd name="connsiteY125" fmla="*/ 1263110 h 3750846"/>
              <a:gd name="connsiteX126" fmla="*/ 0 w 4255008"/>
              <a:gd name="connsiteY126" fmla="*/ 1213817 h 3750846"/>
              <a:gd name="connsiteX127" fmla="*/ 4623 w 4255008"/>
              <a:gd name="connsiteY127" fmla="*/ 1164526 h 3750846"/>
              <a:gd name="connsiteX128" fmla="*/ 16946 w 4255008"/>
              <a:gd name="connsiteY128" fmla="*/ 1116774 h 3750846"/>
              <a:gd name="connsiteX129" fmla="*/ 35429 w 4255008"/>
              <a:gd name="connsiteY129" fmla="*/ 1070561 h 3750846"/>
              <a:gd name="connsiteX130" fmla="*/ 58536 w 4255008"/>
              <a:gd name="connsiteY130" fmla="*/ 1022810 h 3750846"/>
              <a:gd name="connsiteX131" fmla="*/ 84724 w 4255008"/>
              <a:gd name="connsiteY131" fmla="*/ 978137 h 3750846"/>
              <a:gd name="connsiteX132" fmla="*/ 112449 w 4255008"/>
              <a:gd name="connsiteY132" fmla="*/ 931927 h 3750846"/>
              <a:gd name="connsiteX133" fmla="*/ 138637 w 4255008"/>
              <a:gd name="connsiteY133" fmla="*/ 885714 h 3750846"/>
              <a:gd name="connsiteX134" fmla="*/ 161743 w 4255008"/>
              <a:gd name="connsiteY134" fmla="*/ 839503 h 3750846"/>
              <a:gd name="connsiteX135" fmla="*/ 180228 w 4255008"/>
              <a:gd name="connsiteY135" fmla="*/ 794830 h 3750846"/>
              <a:gd name="connsiteX136" fmla="*/ 192552 w 4255008"/>
              <a:gd name="connsiteY136" fmla="*/ 747078 h 3750846"/>
              <a:gd name="connsiteX137" fmla="*/ 198713 w 4255008"/>
              <a:gd name="connsiteY137" fmla="*/ 699327 h 3750846"/>
              <a:gd name="connsiteX138" fmla="*/ 198713 w 4255008"/>
              <a:gd name="connsiteY138" fmla="*/ 648494 h 3750846"/>
              <a:gd name="connsiteX139" fmla="*/ 195632 w 4255008"/>
              <a:gd name="connsiteY139" fmla="*/ 596120 h 3750846"/>
              <a:gd name="connsiteX140" fmla="*/ 189469 w 4255008"/>
              <a:gd name="connsiteY140" fmla="*/ 543747 h 3750846"/>
              <a:gd name="connsiteX141" fmla="*/ 181768 w 4255008"/>
              <a:gd name="connsiteY141" fmla="*/ 491372 h 3750846"/>
              <a:gd name="connsiteX142" fmla="*/ 175606 w 4255008"/>
              <a:gd name="connsiteY142" fmla="*/ 438999 h 3750846"/>
              <a:gd name="connsiteX143" fmla="*/ 170984 w 4255008"/>
              <a:gd name="connsiteY143" fmla="*/ 386627 h 3750846"/>
              <a:gd name="connsiteX144" fmla="*/ 172526 w 4255008"/>
              <a:gd name="connsiteY144" fmla="*/ 337334 h 3750846"/>
              <a:gd name="connsiteX145" fmla="*/ 178688 w 4255008"/>
              <a:gd name="connsiteY145" fmla="*/ 289582 h 3750846"/>
              <a:gd name="connsiteX146" fmla="*/ 192552 w 4255008"/>
              <a:gd name="connsiteY146" fmla="*/ 243369 h 3750846"/>
              <a:gd name="connsiteX147" fmla="*/ 212576 w 4255008"/>
              <a:gd name="connsiteY147" fmla="*/ 204861 h 3750846"/>
              <a:gd name="connsiteX148" fmla="*/ 238762 w 4255008"/>
              <a:gd name="connsiteY148" fmla="*/ 167891 h 3750846"/>
              <a:gd name="connsiteX149" fmla="*/ 269570 w 4255008"/>
              <a:gd name="connsiteY149" fmla="*/ 135542 h 3750846"/>
              <a:gd name="connsiteX150" fmla="*/ 304999 w 4255008"/>
              <a:gd name="connsiteY150" fmla="*/ 103195 h 3750846"/>
              <a:gd name="connsiteX151" fmla="*/ 341969 w 4255008"/>
              <a:gd name="connsiteY151" fmla="*/ 73925 h 3750846"/>
              <a:gd name="connsiteX152" fmla="*/ 380479 w 4255008"/>
              <a:gd name="connsiteY152" fmla="*/ 44658 h 3750846"/>
              <a:gd name="connsiteX153" fmla="*/ 418988 w 4255008"/>
              <a:gd name="connsiteY153" fmla="*/ 15391 h 375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255008" h="3750846">
                <a:moveTo>
                  <a:pt x="439240" y="0"/>
                </a:moveTo>
                <a:lnTo>
                  <a:pt x="4255008" y="0"/>
                </a:lnTo>
                <a:lnTo>
                  <a:pt x="4255008" y="3063810"/>
                </a:lnTo>
                <a:lnTo>
                  <a:pt x="4223768" y="3077695"/>
                </a:lnTo>
                <a:lnTo>
                  <a:pt x="4179098" y="3093099"/>
                </a:lnTo>
                <a:lnTo>
                  <a:pt x="4134427" y="3106962"/>
                </a:lnTo>
                <a:lnTo>
                  <a:pt x="4086674" y="3119286"/>
                </a:lnTo>
                <a:lnTo>
                  <a:pt x="4040462" y="3131609"/>
                </a:lnTo>
                <a:lnTo>
                  <a:pt x="3994250" y="3145473"/>
                </a:lnTo>
                <a:lnTo>
                  <a:pt x="3949580" y="3160876"/>
                </a:lnTo>
                <a:lnTo>
                  <a:pt x="3907988" y="3179362"/>
                </a:lnTo>
                <a:lnTo>
                  <a:pt x="3869480" y="3200926"/>
                </a:lnTo>
                <a:lnTo>
                  <a:pt x="3835590" y="3228653"/>
                </a:lnTo>
                <a:lnTo>
                  <a:pt x="3800161" y="3259462"/>
                </a:lnTo>
                <a:lnTo>
                  <a:pt x="3769352" y="3294890"/>
                </a:lnTo>
                <a:lnTo>
                  <a:pt x="3740085" y="3331860"/>
                </a:lnTo>
                <a:lnTo>
                  <a:pt x="3710817" y="3370369"/>
                </a:lnTo>
                <a:lnTo>
                  <a:pt x="3681550" y="3408879"/>
                </a:lnTo>
                <a:lnTo>
                  <a:pt x="3652283" y="3445849"/>
                </a:lnTo>
                <a:lnTo>
                  <a:pt x="3619934" y="3481278"/>
                </a:lnTo>
                <a:lnTo>
                  <a:pt x="3587585" y="3512085"/>
                </a:lnTo>
                <a:lnTo>
                  <a:pt x="3550617" y="3538272"/>
                </a:lnTo>
                <a:lnTo>
                  <a:pt x="3512107" y="3558298"/>
                </a:lnTo>
                <a:lnTo>
                  <a:pt x="3465894" y="3572162"/>
                </a:lnTo>
                <a:lnTo>
                  <a:pt x="3418141" y="3578323"/>
                </a:lnTo>
                <a:lnTo>
                  <a:pt x="3368850" y="3579863"/>
                </a:lnTo>
                <a:lnTo>
                  <a:pt x="3316475" y="3575242"/>
                </a:lnTo>
                <a:lnTo>
                  <a:pt x="3264102" y="3569081"/>
                </a:lnTo>
                <a:lnTo>
                  <a:pt x="3211728" y="3561378"/>
                </a:lnTo>
                <a:lnTo>
                  <a:pt x="3159355" y="3555218"/>
                </a:lnTo>
                <a:lnTo>
                  <a:pt x="3106981" y="3552136"/>
                </a:lnTo>
                <a:lnTo>
                  <a:pt x="3056148" y="3552136"/>
                </a:lnTo>
                <a:lnTo>
                  <a:pt x="3008397" y="3558298"/>
                </a:lnTo>
                <a:lnTo>
                  <a:pt x="2959104" y="3570622"/>
                </a:lnTo>
                <a:lnTo>
                  <a:pt x="2914432" y="3589105"/>
                </a:lnTo>
                <a:lnTo>
                  <a:pt x="2868220" y="3613752"/>
                </a:lnTo>
                <a:lnTo>
                  <a:pt x="2822009" y="3638399"/>
                </a:lnTo>
                <a:lnTo>
                  <a:pt x="2775796" y="3666125"/>
                </a:lnTo>
                <a:lnTo>
                  <a:pt x="2731124" y="3692312"/>
                </a:lnTo>
                <a:lnTo>
                  <a:pt x="2683373" y="3715417"/>
                </a:lnTo>
                <a:lnTo>
                  <a:pt x="2637160" y="3733903"/>
                </a:lnTo>
                <a:lnTo>
                  <a:pt x="2589408" y="3746226"/>
                </a:lnTo>
                <a:lnTo>
                  <a:pt x="2540116" y="3750846"/>
                </a:lnTo>
                <a:lnTo>
                  <a:pt x="2490824" y="3746226"/>
                </a:lnTo>
                <a:lnTo>
                  <a:pt x="2443071" y="3733903"/>
                </a:lnTo>
                <a:lnTo>
                  <a:pt x="2396860" y="3715417"/>
                </a:lnTo>
                <a:lnTo>
                  <a:pt x="2349108" y="3692312"/>
                </a:lnTo>
                <a:lnTo>
                  <a:pt x="2304434" y="3666125"/>
                </a:lnTo>
                <a:lnTo>
                  <a:pt x="2258223" y="3638399"/>
                </a:lnTo>
                <a:lnTo>
                  <a:pt x="2212010" y="3613752"/>
                </a:lnTo>
                <a:lnTo>
                  <a:pt x="2165800" y="3589105"/>
                </a:lnTo>
                <a:lnTo>
                  <a:pt x="2119589" y="3570622"/>
                </a:lnTo>
                <a:lnTo>
                  <a:pt x="2071836" y="3558298"/>
                </a:lnTo>
                <a:lnTo>
                  <a:pt x="2024083" y="3552136"/>
                </a:lnTo>
                <a:lnTo>
                  <a:pt x="1973249" y="3552136"/>
                </a:lnTo>
                <a:lnTo>
                  <a:pt x="1920876" y="3555218"/>
                </a:lnTo>
                <a:lnTo>
                  <a:pt x="1868503" y="3561378"/>
                </a:lnTo>
                <a:lnTo>
                  <a:pt x="1816128" y="3569081"/>
                </a:lnTo>
                <a:lnTo>
                  <a:pt x="1763754" y="3575242"/>
                </a:lnTo>
                <a:lnTo>
                  <a:pt x="1711381" y="3579863"/>
                </a:lnTo>
                <a:lnTo>
                  <a:pt x="1662090" y="3578323"/>
                </a:lnTo>
                <a:lnTo>
                  <a:pt x="1614338" y="3572162"/>
                </a:lnTo>
                <a:lnTo>
                  <a:pt x="1568125" y="3558298"/>
                </a:lnTo>
                <a:lnTo>
                  <a:pt x="1529616" y="3538272"/>
                </a:lnTo>
                <a:lnTo>
                  <a:pt x="1492645" y="3512085"/>
                </a:lnTo>
                <a:lnTo>
                  <a:pt x="1460298" y="3481278"/>
                </a:lnTo>
                <a:lnTo>
                  <a:pt x="1427948" y="3445849"/>
                </a:lnTo>
                <a:lnTo>
                  <a:pt x="1398681" y="3408879"/>
                </a:lnTo>
                <a:lnTo>
                  <a:pt x="1369414" y="3370369"/>
                </a:lnTo>
                <a:lnTo>
                  <a:pt x="1340147" y="3331860"/>
                </a:lnTo>
                <a:lnTo>
                  <a:pt x="1310879" y="3294890"/>
                </a:lnTo>
                <a:lnTo>
                  <a:pt x="1280071" y="3259462"/>
                </a:lnTo>
                <a:lnTo>
                  <a:pt x="1244641" y="3228653"/>
                </a:lnTo>
                <a:lnTo>
                  <a:pt x="1210752" y="3200926"/>
                </a:lnTo>
                <a:lnTo>
                  <a:pt x="1172242" y="3179362"/>
                </a:lnTo>
                <a:lnTo>
                  <a:pt x="1130652" y="3160876"/>
                </a:lnTo>
                <a:lnTo>
                  <a:pt x="1085981" y="3145473"/>
                </a:lnTo>
                <a:lnTo>
                  <a:pt x="1039768" y="3131609"/>
                </a:lnTo>
                <a:lnTo>
                  <a:pt x="993558" y="3119286"/>
                </a:lnTo>
                <a:lnTo>
                  <a:pt x="945805" y="3106962"/>
                </a:lnTo>
                <a:lnTo>
                  <a:pt x="901134" y="3093099"/>
                </a:lnTo>
                <a:lnTo>
                  <a:pt x="856461" y="3077695"/>
                </a:lnTo>
                <a:lnTo>
                  <a:pt x="814872" y="3059209"/>
                </a:lnTo>
                <a:lnTo>
                  <a:pt x="777901" y="3036103"/>
                </a:lnTo>
                <a:lnTo>
                  <a:pt x="744012" y="3008376"/>
                </a:lnTo>
                <a:lnTo>
                  <a:pt x="716286" y="2974489"/>
                </a:lnTo>
                <a:lnTo>
                  <a:pt x="693181" y="2937519"/>
                </a:lnTo>
                <a:lnTo>
                  <a:pt x="674695" y="2895927"/>
                </a:lnTo>
                <a:lnTo>
                  <a:pt x="659292" y="2851257"/>
                </a:lnTo>
                <a:lnTo>
                  <a:pt x="645428" y="2806586"/>
                </a:lnTo>
                <a:lnTo>
                  <a:pt x="633104" y="2758833"/>
                </a:lnTo>
                <a:lnTo>
                  <a:pt x="620780" y="2712622"/>
                </a:lnTo>
                <a:lnTo>
                  <a:pt x="606917" y="2666410"/>
                </a:lnTo>
                <a:lnTo>
                  <a:pt x="591513" y="2621737"/>
                </a:lnTo>
                <a:lnTo>
                  <a:pt x="573028" y="2580146"/>
                </a:lnTo>
                <a:lnTo>
                  <a:pt x="551462" y="2541637"/>
                </a:lnTo>
                <a:lnTo>
                  <a:pt x="523737" y="2507748"/>
                </a:lnTo>
                <a:lnTo>
                  <a:pt x="492928" y="2472319"/>
                </a:lnTo>
                <a:lnTo>
                  <a:pt x="457499" y="2441511"/>
                </a:lnTo>
                <a:lnTo>
                  <a:pt x="418988" y="2412245"/>
                </a:lnTo>
                <a:lnTo>
                  <a:pt x="380479" y="2382977"/>
                </a:lnTo>
                <a:lnTo>
                  <a:pt x="341969" y="2353710"/>
                </a:lnTo>
                <a:lnTo>
                  <a:pt x="304999" y="2324441"/>
                </a:lnTo>
                <a:lnTo>
                  <a:pt x="269570" y="2292094"/>
                </a:lnTo>
                <a:lnTo>
                  <a:pt x="238762" y="2259746"/>
                </a:lnTo>
                <a:lnTo>
                  <a:pt x="212576" y="2222776"/>
                </a:lnTo>
                <a:lnTo>
                  <a:pt x="192552" y="2184267"/>
                </a:lnTo>
                <a:lnTo>
                  <a:pt x="178688" y="2138056"/>
                </a:lnTo>
                <a:lnTo>
                  <a:pt x="172526" y="2090303"/>
                </a:lnTo>
                <a:lnTo>
                  <a:pt x="170984" y="2041008"/>
                </a:lnTo>
                <a:lnTo>
                  <a:pt x="175606" y="1988636"/>
                </a:lnTo>
                <a:lnTo>
                  <a:pt x="181768" y="1936263"/>
                </a:lnTo>
                <a:lnTo>
                  <a:pt x="189469" y="1883889"/>
                </a:lnTo>
                <a:lnTo>
                  <a:pt x="195632" y="1831516"/>
                </a:lnTo>
                <a:lnTo>
                  <a:pt x="198713" y="1779143"/>
                </a:lnTo>
                <a:lnTo>
                  <a:pt x="198713" y="1728309"/>
                </a:lnTo>
                <a:lnTo>
                  <a:pt x="192552" y="1680558"/>
                </a:lnTo>
                <a:lnTo>
                  <a:pt x="180228" y="1632805"/>
                </a:lnTo>
                <a:lnTo>
                  <a:pt x="161743" y="1588133"/>
                </a:lnTo>
                <a:lnTo>
                  <a:pt x="138637" y="1541921"/>
                </a:lnTo>
                <a:lnTo>
                  <a:pt x="112449" y="1495711"/>
                </a:lnTo>
                <a:lnTo>
                  <a:pt x="84724" y="1449498"/>
                </a:lnTo>
                <a:lnTo>
                  <a:pt x="58536" y="1404826"/>
                </a:lnTo>
                <a:lnTo>
                  <a:pt x="35429" y="1357075"/>
                </a:lnTo>
                <a:lnTo>
                  <a:pt x="16946" y="1310862"/>
                </a:lnTo>
                <a:lnTo>
                  <a:pt x="4623" y="1263110"/>
                </a:lnTo>
                <a:lnTo>
                  <a:pt x="0" y="1213817"/>
                </a:lnTo>
                <a:lnTo>
                  <a:pt x="4623" y="1164526"/>
                </a:lnTo>
                <a:lnTo>
                  <a:pt x="16946" y="1116774"/>
                </a:lnTo>
                <a:lnTo>
                  <a:pt x="35429" y="1070561"/>
                </a:lnTo>
                <a:lnTo>
                  <a:pt x="58536" y="1022810"/>
                </a:lnTo>
                <a:lnTo>
                  <a:pt x="84724" y="978137"/>
                </a:lnTo>
                <a:lnTo>
                  <a:pt x="112449" y="931927"/>
                </a:lnTo>
                <a:lnTo>
                  <a:pt x="138637" y="885714"/>
                </a:lnTo>
                <a:lnTo>
                  <a:pt x="161743" y="839503"/>
                </a:lnTo>
                <a:lnTo>
                  <a:pt x="180228" y="794830"/>
                </a:lnTo>
                <a:lnTo>
                  <a:pt x="192552" y="747078"/>
                </a:lnTo>
                <a:lnTo>
                  <a:pt x="198713" y="699327"/>
                </a:lnTo>
                <a:lnTo>
                  <a:pt x="198713" y="648494"/>
                </a:lnTo>
                <a:lnTo>
                  <a:pt x="195632" y="596120"/>
                </a:lnTo>
                <a:lnTo>
                  <a:pt x="189469" y="543747"/>
                </a:lnTo>
                <a:lnTo>
                  <a:pt x="181768" y="491372"/>
                </a:lnTo>
                <a:lnTo>
                  <a:pt x="175606" y="438999"/>
                </a:lnTo>
                <a:lnTo>
                  <a:pt x="170984" y="386627"/>
                </a:lnTo>
                <a:lnTo>
                  <a:pt x="172526" y="337334"/>
                </a:lnTo>
                <a:lnTo>
                  <a:pt x="178688" y="289582"/>
                </a:lnTo>
                <a:lnTo>
                  <a:pt x="192552" y="243369"/>
                </a:lnTo>
                <a:lnTo>
                  <a:pt x="212576" y="204861"/>
                </a:lnTo>
                <a:lnTo>
                  <a:pt x="238762" y="167891"/>
                </a:lnTo>
                <a:lnTo>
                  <a:pt x="269570" y="135542"/>
                </a:lnTo>
                <a:lnTo>
                  <a:pt x="304999" y="103195"/>
                </a:lnTo>
                <a:lnTo>
                  <a:pt x="341969" y="73925"/>
                </a:lnTo>
                <a:lnTo>
                  <a:pt x="380479" y="44658"/>
                </a:lnTo>
                <a:lnTo>
                  <a:pt x="418988" y="1539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7" name="Freeform: Shape 86">
            <a:extLst>
              <a:ext uri="{FF2B5EF4-FFF2-40B4-BE49-F238E27FC236}">
                <a16:creationId xmlns:a16="http://schemas.microsoft.com/office/drawing/2014/main" id="{5FAA0D41-326B-4806-BC2B-BA2783E5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5618" y="0"/>
            <a:ext cx="4166383" cy="3662328"/>
          </a:xfrm>
          <a:custGeom>
            <a:avLst/>
            <a:gdLst>
              <a:gd name="connsiteX0" fmla="*/ 474841 w 4166383"/>
              <a:gd name="connsiteY0" fmla="*/ 0 h 3662328"/>
              <a:gd name="connsiteX1" fmla="*/ 4166383 w 4166383"/>
              <a:gd name="connsiteY1" fmla="*/ 0 h 3662328"/>
              <a:gd name="connsiteX2" fmla="*/ 4166383 w 4166383"/>
              <a:gd name="connsiteY2" fmla="*/ 2960939 h 3662328"/>
              <a:gd name="connsiteX3" fmla="*/ 4152224 w 4166383"/>
              <a:gd name="connsiteY3" fmla="*/ 2972523 h 3662328"/>
              <a:gd name="connsiteX4" fmla="*/ 4116543 w 4166383"/>
              <a:gd name="connsiteY4" fmla="*/ 2994823 h 3662328"/>
              <a:gd name="connsiteX5" fmla="*/ 4076403 w 4166383"/>
              <a:gd name="connsiteY5" fmla="*/ 3012663 h 3662328"/>
              <a:gd name="connsiteX6" fmla="*/ 4033291 w 4166383"/>
              <a:gd name="connsiteY6" fmla="*/ 3027530 h 3662328"/>
              <a:gd name="connsiteX7" fmla="*/ 3990179 w 4166383"/>
              <a:gd name="connsiteY7" fmla="*/ 3040909 h 3662328"/>
              <a:gd name="connsiteX8" fmla="*/ 3944092 w 4166383"/>
              <a:gd name="connsiteY8" fmla="*/ 3052803 h 3662328"/>
              <a:gd name="connsiteX9" fmla="*/ 3899491 w 4166383"/>
              <a:gd name="connsiteY9" fmla="*/ 3064697 h 3662328"/>
              <a:gd name="connsiteX10" fmla="*/ 3854893 w 4166383"/>
              <a:gd name="connsiteY10" fmla="*/ 3078077 h 3662328"/>
              <a:gd name="connsiteX11" fmla="*/ 3811781 w 4166383"/>
              <a:gd name="connsiteY11" fmla="*/ 3092943 h 3662328"/>
              <a:gd name="connsiteX12" fmla="*/ 3771641 w 4166383"/>
              <a:gd name="connsiteY12" fmla="*/ 3110783 h 3662328"/>
              <a:gd name="connsiteX13" fmla="*/ 3734475 w 4166383"/>
              <a:gd name="connsiteY13" fmla="*/ 3131595 h 3662328"/>
              <a:gd name="connsiteX14" fmla="*/ 3701768 w 4166383"/>
              <a:gd name="connsiteY14" fmla="*/ 3158355 h 3662328"/>
              <a:gd name="connsiteX15" fmla="*/ 3667575 w 4166383"/>
              <a:gd name="connsiteY15" fmla="*/ 3188088 h 3662328"/>
              <a:gd name="connsiteX16" fmla="*/ 3637841 w 4166383"/>
              <a:gd name="connsiteY16" fmla="*/ 3222281 h 3662328"/>
              <a:gd name="connsiteX17" fmla="*/ 3609595 w 4166383"/>
              <a:gd name="connsiteY17" fmla="*/ 3257961 h 3662328"/>
              <a:gd name="connsiteX18" fmla="*/ 3581349 w 4166383"/>
              <a:gd name="connsiteY18" fmla="*/ 3295126 h 3662328"/>
              <a:gd name="connsiteX19" fmla="*/ 3553102 w 4166383"/>
              <a:gd name="connsiteY19" fmla="*/ 3332293 h 3662328"/>
              <a:gd name="connsiteX20" fmla="*/ 3524856 w 4166383"/>
              <a:gd name="connsiteY20" fmla="*/ 3367972 h 3662328"/>
              <a:gd name="connsiteX21" fmla="*/ 3493636 w 4166383"/>
              <a:gd name="connsiteY21" fmla="*/ 3402165 h 3662328"/>
              <a:gd name="connsiteX22" fmla="*/ 3462416 w 4166383"/>
              <a:gd name="connsiteY22" fmla="*/ 3431897 h 3662328"/>
              <a:gd name="connsiteX23" fmla="*/ 3426738 w 4166383"/>
              <a:gd name="connsiteY23" fmla="*/ 3457171 h 3662328"/>
              <a:gd name="connsiteX24" fmla="*/ 3389571 w 4166383"/>
              <a:gd name="connsiteY24" fmla="*/ 3476498 h 3662328"/>
              <a:gd name="connsiteX25" fmla="*/ 3344970 w 4166383"/>
              <a:gd name="connsiteY25" fmla="*/ 3489878 h 3662328"/>
              <a:gd name="connsiteX26" fmla="*/ 3298883 w 4166383"/>
              <a:gd name="connsiteY26" fmla="*/ 3495825 h 3662328"/>
              <a:gd name="connsiteX27" fmla="*/ 3251312 w 4166383"/>
              <a:gd name="connsiteY27" fmla="*/ 3497311 h 3662328"/>
              <a:gd name="connsiteX28" fmla="*/ 3200765 w 4166383"/>
              <a:gd name="connsiteY28" fmla="*/ 3492850 h 3662328"/>
              <a:gd name="connsiteX29" fmla="*/ 3150219 w 4166383"/>
              <a:gd name="connsiteY29" fmla="*/ 3486905 h 3662328"/>
              <a:gd name="connsiteX30" fmla="*/ 3099672 w 4166383"/>
              <a:gd name="connsiteY30" fmla="*/ 3479470 h 3662328"/>
              <a:gd name="connsiteX31" fmla="*/ 3049127 w 4166383"/>
              <a:gd name="connsiteY31" fmla="*/ 3473525 h 3662328"/>
              <a:gd name="connsiteX32" fmla="*/ 2998579 w 4166383"/>
              <a:gd name="connsiteY32" fmla="*/ 3470551 h 3662328"/>
              <a:gd name="connsiteX33" fmla="*/ 2949520 w 4166383"/>
              <a:gd name="connsiteY33" fmla="*/ 3470551 h 3662328"/>
              <a:gd name="connsiteX34" fmla="*/ 2903435 w 4166383"/>
              <a:gd name="connsiteY34" fmla="*/ 3476498 h 3662328"/>
              <a:gd name="connsiteX35" fmla="*/ 2855862 w 4166383"/>
              <a:gd name="connsiteY35" fmla="*/ 3488392 h 3662328"/>
              <a:gd name="connsiteX36" fmla="*/ 2812749 w 4166383"/>
              <a:gd name="connsiteY36" fmla="*/ 3506230 h 3662328"/>
              <a:gd name="connsiteX37" fmla="*/ 2768149 w 4166383"/>
              <a:gd name="connsiteY37" fmla="*/ 3530017 h 3662328"/>
              <a:gd name="connsiteX38" fmla="*/ 2723551 w 4166383"/>
              <a:gd name="connsiteY38" fmla="*/ 3553804 h 3662328"/>
              <a:gd name="connsiteX39" fmla="*/ 2678950 w 4166383"/>
              <a:gd name="connsiteY39" fmla="*/ 3580563 h 3662328"/>
              <a:gd name="connsiteX40" fmla="*/ 2635836 w 4166383"/>
              <a:gd name="connsiteY40" fmla="*/ 3605836 h 3662328"/>
              <a:gd name="connsiteX41" fmla="*/ 2589751 w 4166383"/>
              <a:gd name="connsiteY41" fmla="*/ 3628136 h 3662328"/>
              <a:gd name="connsiteX42" fmla="*/ 2545151 w 4166383"/>
              <a:gd name="connsiteY42" fmla="*/ 3645976 h 3662328"/>
              <a:gd name="connsiteX43" fmla="*/ 2499064 w 4166383"/>
              <a:gd name="connsiteY43" fmla="*/ 3657869 h 3662328"/>
              <a:gd name="connsiteX44" fmla="*/ 2451493 w 4166383"/>
              <a:gd name="connsiteY44" fmla="*/ 3662328 h 3662328"/>
              <a:gd name="connsiteX45" fmla="*/ 2403920 w 4166383"/>
              <a:gd name="connsiteY45" fmla="*/ 3657869 h 3662328"/>
              <a:gd name="connsiteX46" fmla="*/ 2357833 w 4166383"/>
              <a:gd name="connsiteY46" fmla="*/ 3645976 h 3662328"/>
              <a:gd name="connsiteX47" fmla="*/ 2313235 w 4166383"/>
              <a:gd name="connsiteY47" fmla="*/ 3628136 h 3662328"/>
              <a:gd name="connsiteX48" fmla="*/ 2267148 w 4166383"/>
              <a:gd name="connsiteY48" fmla="*/ 3605836 h 3662328"/>
              <a:gd name="connsiteX49" fmla="*/ 2224034 w 4166383"/>
              <a:gd name="connsiteY49" fmla="*/ 3580563 h 3662328"/>
              <a:gd name="connsiteX50" fmla="*/ 2179435 w 4166383"/>
              <a:gd name="connsiteY50" fmla="*/ 3553804 h 3662328"/>
              <a:gd name="connsiteX51" fmla="*/ 2134835 w 4166383"/>
              <a:gd name="connsiteY51" fmla="*/ 3530017 h 3662328"/>
              <a:gd name="connsiteX52" fmla="*/ 2090236 w 4166383"/>
              <a:gd name="connsiteY52" fmla="*/ 3506230 h 3662328"/>
              <a:gd name="connsiteX53" fmla="*/ 2045637 w 4166383"/>
              <a:gd name="connsiteY53" fmla="*/ 3488392 h 3662328"/>
              <a:gd name="connsiteX54" fmla="*/ 1999551 w 4166383"/>
              <a:gd name="connsiteY54" fmla="*/ 3476498 h 3662328"/>
              <a:gd name="connsiteX55" fmla="*/ 1953464 w 4166383"/>
              <a:gd name="connsiteY55" fmla="*/ 3470551 h 3662328"/>
              <a:gd name="connsiteX56" fmla="*/ 1904403 w 4166383"/>
              <a:gd name="connsiteY56" fmla="*/ 3470551 h 3662328"/>
              <a:gd name="connsiteX57" fmla="*/ 1853857 w 4166383"/>
              <a:gd name="connsiteY57" fmla="*/ 3473525 h 3662328"/>
              <a:gd name="connsiteX58" fmla="*/ 1803312 w 4166383"/>
              <a:gd name="connsiteY58" fmla="*/ 3479470 h 3662328"/>
              <a:gd name="connsiteX59" fmla="*/ 1752765 w 4166383"/>
              <a:gd name="connsiteY59" fmla="*/ 3486905 h 3662328"/>
              <a:gd name="connsiteX60" fmla="*/ 1702217 w 4166383"/>
              <a:gd name="connsiteY60" fmla="*/ 3492850 h 3662328"/>
              <a:gd name="connsiteX61" fmla="*/ 1651672 w 4166383"/>
              <a:gd name="connsiteY61" fmla="*/ 3497311 h 3662328"/>
              <a:gd name="connsiteX62" fmla="*/ 1604101 w 4166383"/>
              <a:gd name="connsiteY62" fmla="*/ 3495825 h 3662328"/>
              <a:gd name="connsiteX63" fmla="*/ 1558015 w 4166383"/>
              <a:gd name="connsiteY63" fmla="*/ 3489878 h 3662328"/>
              <a:gd name="connsiteX64" fmla="*/ 1513414 w 4166383"/>
              <a:gd name="connsiteY64" fmla="*/ 3476498 h 3662328"/>
              <a:gd name="connsiteX65" fmla="*/ 1476248 w 4166383"/>
              <a:gd name="connsiteY65" fmla="*/ 3457171 h 3662328"/>
              <a:gd name="connsiteX66" fmla="*/ 1440567 w 4166383"/>
              <a:gd name="connsiteY66" fmla="*/ 3431897 h 3662328"/>
              <a:gd name="connsiteX67" fmla="*/ 1409349 w 4166383"/>
              <a:gd name="connsiteY67" fmla="*/ 3402165 h 3662328"/>
              <a:gd name="connsiteX68" fmla="*/ 1378128 w 4166383"/>
              <a:gd name="connsiteY68" fmla="*/ 3367972 h 3662328"/>
              <a:gd name="connsiteX69" fmla="*/ 1349882 w 4166383"/>
              <a:gd name="connsiteY69" fmla="*/ 3332293 h 3662328"/>
              <a:gd name="connsiteX70" fmla="*/ 1321636 w 4166383"/>
              <a:gd name="connsiteY70" fmla="*/ 3295126 h 3662328"/>
              <a:gd name="connsiteX71" fmla="*/ 1293389 w 4166383"/>
              <a:gd name="connsiteY71" fmla="*/ 3257961 h 3662328"/>
              <a:gd name="connsiteX72" fmla="*/ 1265143 w 4166383"/>
              <a:gd name="connsiteY72" fmla="*/ 3222281 h 3662328"/>
              <a:gd name="connsiteX73" fmla="*/ 1235409 w 4166383"/>
              <a:gd name="connsiteY73" fmla="*/ 3188088 h 3662328"/>
              <a:gd name="connsiteX74" fmla="*/ 1201216 w 4166383"/>
              <a:gd name="connsiteY74" fmla="*/ 3158355 h 3662328"/>
              <a:gd name="connsiteX75" fmla="*/ 1168509 w 4166383"/>
              <a:gd name="connsiteY75" fmla="*/ 3131595 h 3662328"/>
              <a:gd name="connsiteX76" fmla="*/ 1131343 w 4166383"/>
              <a:gd name="connsiteY76" fmla="*/ 3110783 h 3662328"/>
              <a:gd name="connsiteX77" fmla="*/ 1091204 w 4166383"/>
              <a:gd name="connsiteY77" fmla="*/ 3092943 h 3662328"/>
              <a:gd name="connsiteX78" fmla="*/ 1048091 w 4166383"/>
              <a:gd name="connsiteY78" fmla="*/ 3078077 h 3662328"/>
              <a:gd name="connsiteX79" fmla="*/ 1003491 w 4166383"/>
              <a:gd name="connsiteY79" fmla="*/ 3064697 h 3662328"/>
              <a:gd name="connsiteX80" fmla="*/ 958893 w 4166383"/>
              <a:gd name="connsiteY80" fmla="*/ 3052803 h 3662328"/>
              <a:gd name="connsiteX81" fmla="*/ 912806 w 4166383"/>
              <a:gd name="connsiteY81" fmla="*/ 3040909 h 3662328"/>
              <a:gd name="connsiteX82" fmla="*/ 869693 w 4166383"/>
              <a:gd name="connsiteY82" fmla="*/ 3027530 h 3662328"/>
              <a:gd name="connsiteX83" fmla="*/ 826579 w 4166383"/>
              <a:gd name="connsiteY83" fmla="*/ 3012663 h 3662328"/>
              <a:gd name="connsiteX84" fmla="*/ 786441 w 4166383"/>
              <a:gd name="connsiteY84" fmla="*/ 2994823 h 3662328"/>
              <a:gd name="connsiteX85" fmla="*/ 750760 w 4166383"/>
              <a:gd name="connsiteY85" fmla="*/ 2972523 h 3662328"/>
              <a:gd name="connsiteX86" fmla="*/ 718053 w 4166383"/>
              <a:gd name="connsiteY86" fmla="*/ 2945763 h 3662328"/>
              <a:gd name="connsiteX87" fmla="*/ 691295 w 4166383"/>
              <a:gd name="connsiteY87" fmla="*/ 2913058 h 3662328"/>
              <a:gd name="connsiteX88" fmla="*/ 668996 w 4166383"/>
              <a:gd name="connsiteY88" fmla="*/ 2877378 h 3662328"/>
              <a:gd name="connsiteX89" fmla="*/ 651155 w 4166383"/>
              <a:gd name="connsiteY89" fmla="*/ 2837238 h 3662328"/>
              <a:gd name="connsiteX90" fmla="*/ 636289 w 4166383"/>
              <a:gd name="connsiteY90" fmla="*/ 2794126 h 3662328"/>
              <a:gd name="connsiteX91" fmla="*/ 622909 w 4166383"/>
              <a:gd name="connsiteY91" fmla="*/ 2751014 h 3662328"/>
              <a:gd name="connsiteX92" fmla="*/ 611016 w 4166383"/>
              <a:gd name="connsiteY92" fmla="*/ 2704927 h 3662328"/>
              <a:gd name="connsiteX93" fmla="*/ 599122 w 4166383"/>
              <a:gd name="connsiteY93" fmla="*/ 2660328 h 3662328"/>
              <a:gd name="connsiteX94" fmla="*/ 585742 w 4166383"/>
              <a:gd name="connsiteY94" fmla="*/ 2615729 h 3662328"/>
              <a:gd name="connsiteX95" fmla="*/ 570876 w 4166383"/>
              <a:gd name="connsiteY95" fmla="*/ 2572614 h 3662328"/>
              <a:gd name="connsiteX96" fmla="*/ 553035 w 4166383"/>
              <a:gd name="connsiteY96" fmla="*/ 2532474 h 3662328"/>
              <a:gd name="connsiteX97" fmla="*/ 532222 w 4166383"/>
              <a:gd name="connsiteY97" fmla="*/ 2495309 h 3662328"/>
              <a:gd name="connsiteX98" fmla="*/ 505464 w 4166383"/>
              <a:gd name="connsiteY98" fmla="*/ 2462603 h 3662328"/>
              <a:gd name="connsiteX99" fmla="*/ 475730 w 4166383"/>
              <a:gd name="connsiteY99" fmla="*/ 2428409 h 3662328"/>
              <a:gd name="connsiteX100" fmla="*/ 441537 w 4166383"/>
              <a:gd name="connsiteY100" fmla="*/ 2398677 h 3662328"/>
              <a:gd name="connsiteX101" fmla="*/ 404369 w 4166383"/>
              <a:gd name="connsiteY101" fmla="*/ 2370431 h 3662328"/>
              <a:gd name="connsiteX102" fmla="*/ 367204 w 4166383"/>
              <a:gd name="connsiteY102" fmla="*/ 2342185 h 3662328"/>
              <a:gd name="connsiteX103" fmla="*/ 330038 w 4166383"/>
              <a:gd name="connsiteY103" fmla="*/ 2313939 h 3662328"/>
              <a:gd name="connsiteX104" fmla="*/ 294358 w 4166383"/>
              <a:gd name="connsiteY104" fmla="*/ 2285691 h 3662328"/>
              <a:gd name="connsiteX105" fmla="*/ 260165 w 4166383"/>
              <a:gd name="connsiteY105" fmla="*/ 2254473 h 3662328"/>
              <a:gd name="connsiteX106" fmla="*/ 230432 w 4166383"/>
              <a:gd name="connsiteY106" fmla="*/ 2223253 h 3662328"/>
              <a:gd name="connsiteX107" fmla="*/ 205160 w 4166383"/>
              <a:gd name="connsiteY107" fmla="*/ 2187573 h 3662328"/>
              <a:gd name="connsiteX108" fmla="*/ 185834 w 4166383"/>
              <a:gd name="connsiteY108" fmla="*/ 2150408 h 3662328"/>
              <a:gd name="connsiteX109" fmla="*/ 172453 w 4166383"/>
              <a:gd name="connsiteY109" fmla="*/ 2105809 h 3662328"/>
              <a:gd name="connsiteX110" fmla="*/ 166507 w 4166383"/>
              <a:gd name="connsiteY110" fmla="*/ 2059722 h 3662328"/>
              <a:gd name="connsiteX111" fmla="*/ 165019 w 4166383"/>
              <a:gd name="connsiteY111" fmla="*/ 2012148 h 3662328"/>
              <a:gd name="connsiteX112" fmla="*/ 169479 w 4166383"/>
              <a:gd name="connsiteY112" fmla="*/ 1961602 h 3662328"/>
              <a:gd name="connsiteX113" fmla="*/ 175426 w 4166383"/>
              <a:gd name="connsiteY113" fmla="*/ 1911057 h 3662328"/>
              <a:gd name="connsiteX114" fmla="*/ 182859 w 4166383"/>
              <a:gd name="connsiteY114" fmla="*/ 1860510 h 3662328"/>
              <a:gd name="connsiteX115" fmla="*/ 188806 w 4166383"/>
              <a:gd name="connsiteY115" fmla="*/ 1809964 h 3662328"/>
              <a:gd name="connsiteX116" fmla="*/ 191780 w 4166383"/>
              <a:gd name="connsiteY116" fmla="*/ 1759419 h 3662328"/>
              <a:gd name="connsiteX117" fmla="*/ 191780 w 4166383"/>
              <a:gd name="connsiteY117" fmla="*/ 1710358 h 3662328"/>
              <a:gd name="connsiteX118" fmla="*/ 185834 w 4166383"/>
              <a:gd name="connsiteY118" fmla="*/ 1664274 h 3662328"/>
              <a:gd name="connsiteX119" fmla="*/ 173940 w 4166383"/>
              <a:gd name="connsiteY119" fmla="*/ 1618187 h 3662328"/>
              <a:gd name="connsiteX120" fmla="*/ 156100 w 4166383"/>
              <a:gd name="connsiteY120" fmla="*/ 1575073 h 3662328"/>
              <a:gd name="connsiteX121" fmla="*/ 133800 w 4166383"/>
              <a:gd name="connsiteY121" fmla="*/ 1530474 h 3662328"/>
              <a:gd name="connsiteX122" fmla="*/ 108526 w 4166383"/>
              <a:gd name="connsiteY122" fmla="*/ 1485876 h 3662328"/>
              <a:gd name="connsiteX123" fmla="*/ 81768 w 4166383"/>
              <a:gd name="connsiteY123" fmla="*/ 1441276 h 3662328"/>
              <a:gd name="connsiteX124" fmla="*/ 56494 w 4166383"/>
              <a:gd name="connsiteY124" fmla="*/ 1398162 h 3662328"/>
              <a:gd name="connsiteX125" fmla="*/ 34193 w 4166383"/>
              <a:gd name="connsiteY125" fmla="*/ 1352077 h 3662328"/>
              <a:gd name="connsiteX126" fmla="*/ 16355 w 4166383"/>
              <a:gd name="connsiteY126" fmla="*/ 1307477 h 3662328"/>
              <a:gd name="connsiteX127" fmla="*/ 4461 w 4166383"/>
              <a:gd name="connsiteY127" fmla="*/ 1261390 h 3662328"/>
              <a:gd name="connsiteX128" fmla="*/ 0 w 4166383"/>
              <a:gd name="connsiteY128" fmla="*/ 1213817 h 3662328"/>
              <a:gd name="connsiteX129" fmla="*/ 4461 w 4166383"/>
              <a:gd name="connsiteY129" fmla="*/ 1166246 h 3662328"/>
              <a:gd name="connsiteX130" fmla="*/ 16355 w 4166383"/>
              <a:gd name="connsiteY130" fmla="*/ 1120160 h 3662328"/>
              <a:gd name="connsiteX131" fmla="*/ 34193 w 4166383"/>
              <a:gd name="connsiteY131" fmla="*/ 1075560 h 3662328"/>
              <a:gd name="connsiteX132" fmla="*/ 56494 w 4166383"/>
              <a:gd name="connsiteY132" fmla="*/ 1029475 h 3662328"/>
              <a:gd name="connsiteX133" fmla="*/ 81768 w 4166383"/>
              <a:gd name="connsiteY133" fmla="*/ 986360 h 3662328"/>
              <a:gd name="connsiteX134" fmla="*/ 108526 w 4166383"/>
              <a:gd name="connsiteY134" fmla="*/ 941762 h 3662328"/>
              <a:gd name="connsiteX135" fmla="*/ 133800 w 4166383"/>
              <a:gd name="connsiteY135" fmla="*/ 897162 h 3662328"/>
              <a:gd name="connsiteX136" fmla="*/ 156100 w 4166383"/>
              <a:gd name="connsiteY136" fmla="*/ 852563 h 3662328"/>
              <a:gd name="connsiteX137" fmla="*/ 173940 w 4166383"/>
              <a:gd name="connsiteY137" fmla="*/ 809449 h 3662328"/>
              <a:gd name="connsiteX138" fmla="*/ 185834 w 4166383"/>
              <a:gd name="connsiteY138" fmla="*/ 763363 h 3662328"/>
              <a:gd name="connsiteX139" fmla="*/ 191780 w 4166383"/>
              <a:gd name="connsiteY139" fmla="*/ 717278 h 3662328"/>
              <a:gd name="connsiteX140" fmla="*/ 191780 w 4166383"/>
              <a:gd name="connsiteY140" fmla="*/ 668219 h 3662328"/>
              <a:gd name="connsiteX141" fmla="*/ 188806 w 4166383"/>
              <a:gd name="connsiteY141" fmla="*/ 617672 h 3662328"/>
              <a:gd name="connsiteX142" fmla="*/ 182859 w 4166383"/>
              <a:gd name="connsiteY142" fmla="*/ 567126 h 3662328"/>
              <a:gd name="connsiteX143" fmla="*/ 175426 w 4166383"/>
              <a:gd name="connsiteY143" fmla="*/ 516579 h 3662328"/>
              <a:gd name="connsiteX144" fmla="*/ 169479 w 4166383"/>
              <a:gd name="connsiteY144" fmla="*/ 466034 h 3662328"/>
              <a:gd name="connsiteX145" fmla="*/ 165019 w 4166383"/>
              <a:gd name="connsiteY145" fmla="*/ 415488 h 3662328"/>
              <a:gd name="connsiteX146" fmla="*/ 166507 w 4166383"/>
              <a:gd name="connsiteY146" fmla="*/ 367916 h 3662328"/>
              <a:gd name="connsiteX147" fmla="*/ 172453 w 4166383"/>
              <a:gd name="connsiteY147" fmla="*/ 321830 h 3662328"/>
              <a:gd name="connsiteX148" fmla="*/ 185834 w 4166383"/>
              <a:gd name="connsiteY148" fmla="*/ 277229 h 3662328"/>
              <a:gd name="connsiteX149" fmla="*/ 205160 w 4166383"/>
              <a:gd name="connsiteY149" fmla="*/ 240064 h 3662328"/>
              <a:gd name="connsiteX150" fmla="*/ 230432 w 4166383"/>
              <a:gd name="connsiteY150" fmla="*/ 204384 h 3662328"/>
              <a:gd name="connsiteX151" fmla="*/ 260165 w 4166383"/>
              <a:gd name="connsiteY151" fmla="*/ 173164 h 3662328"/>
              <a:gd name="connsiteX152" fmla="*/ 294358 w 4166383"/>
              <a:gd name="connsiteY152" fmla="*/ 141946 h 3662328"/>
              <a:gd name="connsiteX153" fmla="*/ 330038 w 4166383"/>
              <a:gd name="connsiteY153" fmla="*/ 113697 h 3662328"/>
              <a:gd name="connsiteX154" fmla="*/ 367204 w 4166383"/>
              <a:gd name="connsiteY154" fmla="*/ 85451 h 3662328"/>
              <a:gd name="connsiteX155" fmla="*/ 404369 w 4166383"/>
              <a:gd name="connsiteY155" fmla="*/ 57205 h 3662328"/>
              <a:gd name="connsiteX156" fmla="*/ 441537 w 4166383"/>
              <a:gd name="connsiteY156" fmla="*/ 28959 h 366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66383" h="3662328">
                <a:moveTo>
                  <a:pt x="474841" y="0"/>
                </a:moveTo>
                <a:lnTo>
                  <a:pt x="4166383" y="0"/>
                </a:lnTo>
                <a:lnTo>
                  <a:pt x="4166383" y="2960939"/>
                </a:lnTo>
                <a:lnTo>
                  <a:pt x="4152224" y="2972523"/>
                </a:lnTo>
                <a:lnTo>
                  <a:pt x="4116543" y="2994823"/>
                </a:lnTo>
                <a:lnTo>
                  <a:pt x="4076403" y="3012663"/>
                </a:lnTo>
                <a:lnTo>
                  <a:pt x="4033291" y="3027530"/>
                </a:lnTo>
                <a:lnTo>
                  <a:pt x="3990179" y="3040909"/>
                </a:lnTo>
                <a:lnTo>
                  <a:pt x="3944092" y="3052803"/>
                </a:lnTo>
                <a:lnTo>
                  <a:pt x="3899491" y="3064697"/>
                </a:lnTo>
                <a:lnTo>
                  <a:pt x="3854893" y="3078077"/>
                </a:lnTo>
                <a:lnTo>
                  <a:pt x="3811781" y="3092943"/>
                </a:lnTo>
                <a:lnTo>
                  <a:pt x="3771641" y="3110783"/>
                </a:lnTo>
                <a:lnTo>
                  <a:pt x="3734475" y="3131595"/>
                </a:lnTo>
                <a:lnTo>
                  <a:pt x="3701768" y="3158355"/>
                </a:lnTo>
                <a:lnTo>
                  <a:pt x="3667575" y="3188088"/>
                </a:lnTo>
                <a:lnTo>
                  <a:pt x="3637841" y="3222281"/>
                </a:lnTo>
                <a:lnTo>
                  <a:pt x="3609595" y="3257961"/>
                </a:lnTo>
                <a:lnTo>
                  <a:pt x="3581349" y="3295126"/>
                </a:lnTo>
                <a:lnTo>
                  <a:pt x="3553102" y="3332293"/>
                </a:lnTo>
                <a:lnTo>
                  <a:pt x="3524856" y="3367972"/>
                </a:lnTo>
                <a:lnTo>
                  <a:pt x="3493636" y="3402165"/>
                </a:lnTo>
                <a:lnTo>
                  <a:pt x="3462416" y="3431897"/>
                </a:lnTo>
                <a:lnTo>
                  <a:pt x="3426738" y="3457171"/>
                </a:lnTo>
                <a:lnTo>
                  <a:pt x="3389571" y="3476498"/>
                </a:lnTo>
                <a:lnTo>
                  <a:pt x="3344970" y="3489878"/>
                </a:lnTo>
                <a:lnTo>
                  <a:pt x="3298883" y="3495825"/>
                </a:lnTo>
                <a:lnTo>
                  <a:pt x="3251312" y="3497311"/>
                </a:lnTo>
                <a:lnTo>
                  <a:pt x="3200765" y="3492850"/>
                </a:lnTo>
                <a:lnTo>
                  <a:pt x="3150219" y="3486905"/>
                </a:lnTo>
                <a:lnTo>
                  <a:pt x="3099672" y="3479470"/>
                </a:lnTo>
                <a:lnTo>
                  <a:pt x="3049127" y="3473525"/>
                </a:lnTo>
                <a:lnTo>
                  <a:pt x="2998579" y="3470551"/>
                </a:lnTo>
                <a:lnTo>
                  <a:pt x="2949520" y="3470551"/>
                </a:lnTo>
                <a:lnTo>
                  <a:pt x="2903435" y="3476498"/>
                </a:lnTo>
                <a:lnTo>
                  <a:pt x="2855862" y="3488392"/>
                </a:lnTo>
                <a:lnTo>
                  <a:pt x="2812749" y="3506230"/>
                </a:lnTo>
                <a:lnTo>
                  <a:pt x="2768149" y="3530017"/>
                </a:lnTo>
                <a:lnTo>
                  <a:pt x="2723551" y="3553804"/>
                </a:lnTo>
                <a:lnTo>
                  <a:pt x="2678950" y="3580563"/>
                </a:lnTo>
                <a:lnTo>
                  <a:pt x="2635836" y="3605836"/>
                </a:lnTo>
                <a:lnTo>
                  <a:pt x="2589751" y="3628136"/>
                </a:lnTo>
                <a:lnTo>
                  <a:pt x="2545151" y="3645976"/>
                </a:lnTo>
                <a:lnTo>
                  <a:pt x="2499064" y="3657869"/>
                </a:lnTo>
                <a:lnTo>
                  <a:pt x="2451493" y="3662328"/>
                </a:lnTo>
                <a:lnTo>
                  <a:pt x="2403920" y="3657869"/>
                </a:lnTo>
                <a:lnTo>
                  <a:pt x="2357833" y="3645976"/>
                </a:lnTo>
                <a:lnTo>
                  <a:pt x="2313235" y="3628136"/>
                </a:lnTo>
                <a:lnTo>
                  <a:pt x="2267148" y="3605836"/>
                </a:lnTo>
                <a:lnTo>
                  <a:pt x="2224034" y="3580563"/>
                </a:lnTo>
                <a:lnTo>
                  <a:pt x="2179435" y="3553804"/>
                </a:lnTo>
                <a:lnTo>
                  <a:pt x="2134835" y="3530017"/>
                </a:lnTo>
                <a:lnTo>
                  <a:pt x="2090236" y="3506230"/>
                </a:lnTo>
                <a:lnTo>
                  <a:pt x="2045637" y="3488392"/>
                </a:lnTo>
                <a:lnTo>
                  <a:pt x="1999551" y="3476498"/>
                </a:lnTo>
                <a:lnTo>
                  <a:pt x="1953464" y="3470551"/>
                </a:lnTo>
                <a:lnTo>
                  <a:pt x="1904403" y="3470551"/>
                </a:lnTo>
                <a:lnTo>
                  <a:pt x="1853857" y="3473525"/>
                </a:lnTo>
                <a:lnTo>
                  <a:pt x="1803312" y="3479470"/>
                </a:lnTo>
                <a:lnTo>
                  <a:pt x="1752765" y="3486905"/>
                </a:lnTo>
                <a:lnTo>
                  <a:pt x="1702217" y="3492850"/>
                </a:lnTo>
                <a:lnTo>
                  <a:pt x="1651672" y="3497311"/>
                </a:lnTo>
                <a:lnTo>
                  <a:pt x="1604101" y="3495825"/>
                </a:lnTo>
                <a:lnTo>
                  <a:pt x="1558015" y="3489878"/>
                </a:lnTo>
                <a:lnTo>
                  <a:pt x="1513414" y="3476498"/>
                </a:lnTo>
                <a:lnTo>
                  <a:pt x="1476248" y="3457171"/>
                </a:lnTo>
                <a:lnTo>
                  <a:pt x="1440567" y="3431897"/>
                </a:lnTo>
                <a:lnTo>
                  <a:pt x="1409349" y="3402165"/>
                </a:lnTo>
                <a:lnTo>
                  <a:pt x="1378128" y="3367972"/>
                </a:lnTo>
                <a:lnTo>
                  <a:pt x="1349882" y="3332293"/>
                </a:lnTo>
                <a:lnTo>
                  <a:pt x="1321636" y="3295126"/>
                </a:lnTo>
                <a:lnTo>
                  <a:pt x="1293389" y="3257961"/>
                </a:lnTo>
                <a:lnTo>
                  <a:pt x="1265143" y="3222281"/>
                </a:lnTo>
                <a:lnTo>
                  <a:pt x="1235409" y="3188088"/>
                </a:lnTo>
                <a:lnTo>
                  <a:pt x="1201216" y="3158355"/>
                </a:lnTo>
                <a:lnTo>
                  <a:pt x="1168509" y="3131595"/>
                </a:lnTo>
                <a:lnTo>
                  <a:pt x="1131343" y="3110783"/>
                </a:lnTo>
                <a:lnTo>
                  <a:pt x="1091204" y="3092943"/>
                </a:lnTo>
                <a:lnTo>
                  <a:pt x="1048091" y="3078077"/>
                </a:lnTo>
                <a:lnTo>
                  <a:pt x="1003491" y="3064697"/>
                </a:lnTo>
                <a:lnTo>
                  <a:pt x="958893" y="3052803"/>
                </a:lnTo>
                <a:lnTo>
                  <a:pt x="912806" y="3040909"/>
                </a:lnTo>
                <a:lnTo>
                  <a:pt x="869693" y="3027530"/>
                </a:lnTo>
                <a:lnTo>
                  <a:pt x="826579" y="3012663"/>
                </a:lnTo>
                <a:lnTo>
                  <a:pt x="786441" y="2994823"/>
                </a:lnTo>
                <a:lnTo>
                  <a:pt x="750760" y="2972523"/>
                </a:lnTo>
                <a:lnTo>
                  <a:pt x="718053" y="2945763"/>
                </a:lnTo>
                <a:lnTo>
                  <a:pt x="691295" y="2913058"/>
                </a:lnTo>
                <a:lnTo>
                  <a:pt x="668996" y="2877378"/>
                </a:lnTo>
                <a:lnTo>
                  <a:pt x="651155" y="2837238"/>
                </a:lnTo>
                <a:lnTo>
                  <a:pt x="636289" y="2794126"/>
                </a:lnTo>
                <a:lnTo>
                  <a:pt x="622909" y="2751014"/>
                </a:lnTo>
                <a:lnTo>
                  <a:pt x="611016" y="2704927"/>
                </a:lnTo>
                <a:lnTo>
                  <a:pt x="599122" y="2660328"/>
                </a:lnTo>
                <a:lnTo>
                  <a:pt x="585742" y="2615729"/>
                </a:lnTo>
                <a:lnTo>
                  <a:pt x="570876" y="2572614"/>
                </a:lnTo>
                <a:lnTo>
                  <a:pt x="553035" y="2532474"/>
                </a:lnTo>
                <a:lnTo>
                  <a:pt x="532222" y="2495309"/>
                </a:lnTo>
                <a:lnTo>
                  <a:pt x="505464" y="2462603"/>
                </a:lnTo>
                <a:lnTo>
                  <a:pt x="475730" y="2428409"/>
                </a:lnTo>
                <a:lnTo>
                  <a:pt x="441537" y="2398677"/>
                </a:lnTo>
                <a:lnTo>
                  <a:pt x="404369" y="2370431"/>
                </a:lnTo>
                <a:lnTo>
                  <a:pt x="367204" y="2342185"/>
                </a:lnTo>
                <a:lnTo>
                  <a:pt x="330038" y="2313939"/>
                </a:lnTo>
                <a:lnTo>
                  <a:pt x="294358" y="2285691"/>
                </a:lnTo>
                <a:lnTo>
                  <a:pt x="260165" y="2254473"/>
                </a:lnTo>
                <a:lnTo>
                  <a:pt x="230432" y="2223253"/>
                </a:lnTo>
                <a:lnTo>
                  <a:pt x="205160" y="2187573"/>
                </a:lnTo>
                <a:lnTo>
                  <a:pt x="185834" y="2150408"/>
                </a:lnTo>
                <a:lnTo>
                  <a:pt x="172453" y="2105809"/>
                </a:lnTo>
                <a:lnTo>
                  <a:pt x="166507" y="2059722"/>
                </a:lnTo>
                <a:lnTo>
                  <a:pt x="165019" y="2012148"/>
                </a:lnTo>
                <a:lnTo>
                  <a:pt x="169479" y="1961602"/>
                </a:lnTo>
                <a:lnTo>
                  <a:pt x="175426" y="1911057"/>
                </a:lnTo>
                <a:lnTo>
                  <a:pt x="182859" y="1860510"/>
                </a:lnTo>
                <a:lnTo>
                  <a:pt x="188806" y="1809964"/>
                </a:lnTo>
                <a:lnTo>
                  <a:pt x="191780" y="1759419"/>
                </a:lnTo>
                <a:lnTo>
                  <a:pt x="191780" y="1710358"/>
                </a:lnTo>
                <a:lnTo>
                  <a:pt x="185834" y="1664274"/>
                </a:lnTo>
                <a:lnTo>
                  <a:pt x="173940" y="1618187"/>
                </a:lnTo>
                <a:lnTo>
                  <a:pt x="156100" y="1575073"/>
                </a:lnTo>
                <a:lnTo>
                  <a:pt x="133800" y="1530474"/>
                </a:lnTo>
                <a:lnTo>
                  <a:pt x="108526" y="1485876"/>
                </a:lnTo>
                <a:lnTo>
                  <a:pt x="81768" y="1441276"/>
                </a:lnTo>
                <a:lnTo>
                  <a:pt x="56494" y="1398162"/>
                </a:lnTo>
                <a:lnTo>
                  <a:pt x="34193" y="1352077"/>
                </a:lnTo>
                <a:lnTo>
                  <a:pt x="16355" y="1307477"/>
                </a:lnTo>
                <a:lnTo>
                  <a:pt x="4461" y="1261390"/>
                </a:lnTo>
                <a:lnTo>
                  <a:pt x="0" y="1213817"/>
                </a:lnTo>
                <a:lnTo>
                  <a:pt x="4461" y="1166246"/>
                </a:lnTo>
                <a:lnTo>
                  <a:pt x="16355" y="1120160"/>
                </a:lnTo>
                <a:lnTo>
                  <a:pt x="34193" y="1075560"/>
                </a:lnTo>
                <a:lnTo>
                  <a:pt x="56494" y="1029475"/>
                </a:lnTo>
                <a:lnTo>
                  <a:pt x="81768" y="986360"/>
                </a:lnTo>
                <a:lnTo>
                  <a:pt x="108526" y="941762"/>
                </a:lnTo>
                <a:lnTo>
                  <a:pt x="133800" y="897162"/>
                </a:lnTo>
                <a:lnTo>
                  <a:pt x="156100" y="852563"/>
                </a:lnTo>
                <a:lnTo>
                  <a:pt x="173940" y="809449"/>
                </a:lnTo>
                <a:lnTo>
                  <a:pt x="185834" y="763363"/>
                </a:lnTo>
                <a:lnTo>
                  <a:pt x="191780" y="717278"/>
                </a:lnTo>
                <a:lnTo>
                  <a:pt x="191780" y="668219"/>
                </a:lnTo>
                <a:lnTo>
                  <a:pt x="188806" y="617672"/>
                </a:lnTo>
                <a:lnTo>
                  <a:pt x="182859" y="567126"/>
                </a:lnTo>
                <a:lnTo>
                  <a:pt x="175426" y="516579"/>
                </a:lnTo>
                <a:lnTo>
                  <a:pt x="169479" y="466034"/>
                </a:lnTo>
                <a:lnTo>
                  <a:pt x="165019" y="415488"/>
                </a:lnTo>
                <a:lnTo>
                  <a:pt x="166507" y="367916"/>
                </a:lnTo>
                <a:lnTo>
                  <a:pt x="172453" y="321830"/>
                </a:lnTo>
                <a:lnTo>
                  <a:pt x="185834" y="277229"/>
                </a:lnTo>
                <a:lnTo>
                  <a:pt x="205160" y="240064"/>
                </a:lnTo>
                <a:lnTo>
                  <a:pt x="230432" y="204384"/>
                </a:lnTo>
                <a:lnTo>
                  <a:pt x="260165" y="173164"/>
                </a:lnTo>
                <a:lnTo>
                  <a:pt x="294358" y="141946"/>
                </a:lnTo>
                <a:lnTo>
                  <a:pt x="330038" y="113697"/>
                </a:lnTo>
                <a:lnTo>
                  <a:pt x="367204" y="85451"/>
                </a:lnTo>
                <a:lnTo>
                  <a:pt x="404369" y="57205"/>
                </a:lnTo>
                <a:lnTo>
                  <a:pt x="441537" y="2895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026" name="irc_mi" descr="Rezultat iskanja slik za erazmus">
            <a:extLst>
              <a:ext uri="{FF2B5EF4-FFF2-40B4-BE49-F238E27FC236}">
                <a16:creationId xmlns:a16="http://schemas.microsoft.com/office/drawing/2014/main" id="{451658E8-2EA1-49C7-910C-A7AA5C06B8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38777" y="1169617"/>
            <a:ext cx="2897623" cy="5887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reeform: Shape 88">
            <a:extLst>
              <a:ext uri="{FF2B5EF4-FFF2-40B4-BE49-F238E27FC236}">
                <a16:creationId xmlns:a16="http://schemas.microsoft.com/office/drawing/2014/main" id="{40131DE2-48F2-41BE-8535-4A206FF42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7634" y="3937132"/>
            <a:ext cx="3374366" cy="2920866"/>
          </a:xfrm>
          <a:custGeom>
            <a:avLst/>
            <a:gdLst>
              <a:gd name="connsiteX0" fmla="*/ 1989664 w 3374366"/>
              <a:gd name="connsiteY0" fmla="*/ 0 h 2920866"/>
              <a:gd name="connsiteX1" fmla="*/ 2028274 w 3374366"/>
              <a:gd name="connsiteY1" fmla="*/ 3619 h 2920866"/>
              <a:gd name="connsiteX2" fmla="*/ 2065678 w 3374366"/>
              <a:gd name="connsiteY2" fmla="*/ 13272 h 2920866"/>
              <a:gd name="connsiteX3" fmla="*/ 2101877 w 3374366"/>
              <a:gd name="connsiteY3" fmla="*/ 27751 h 2920866"/>
              <a:gd name="connsiteX4" fmla="*/ 2139280 w 3374366"/>
              <a:gd name="connsiteY4" fmla="*/ 45850 h 2920866"/>
              <a:gd name="connsiteX5" fmla="*/ 2174272 w 3374366"/>
              <a:gd name="connsiteY5" fmla="*/ 66362 h 2920866"/>
              <a:gd name="connsiteX6" fmla="*/ 2210470 w 3374366"/>
              <a:gd name="connsiteY6" fmla="*/ 88081 h 2920866"/>
              <a:gd name="connsiteX7" fmla="*/ 2246667 w 3374366"/>
              <a:gd name="connsiteY7" fmla="*/ 107386 h 2920866"/>
              <a:gd name="connsiteX8" fmla="*/ 2282864 w 3374366"/>
              <a:gd name="connsiteY8" fmla="*/ 126692 h 2920866"/>
              <a:gd name="connsiteX9" fmla="*/ 2317856 w 3374366"/>
              <a:gd name="connsiteY9" fmla="*/ 141170 h 2920866"/>
              <a:gd name="connsiteX10" fmla="*/ 2356466 w 3374366"/>
              <a:gd name="connsiteY10" fmla="*/ 150823 h 2920866"/>
              <a:gd name="connsiteX11" fmla="*/ 2393870 w 3374366"/>
              <a:gd name="connsiteY11" fmla="*/ 155650 h 2920866"/>
              <a:gd name="connsiteX12" fmla="*/ 2433687 w 3374366"/>
              <a:gd name="connsiteY12" fmla="*/ 155650 h 2920866"/>
              <a:gd name="connsiteX13" fmla="*/ 2474712 w 3374366"/>
              <a:gd name="connsiteY13" fmla="*/ 153237 h 2920866"/>
              <a:gd name="connsiteX14" fmla="*/ 2515735 w 3374366"/>
              <a:gd name="connsiteY14" fmla="*/ 148410 h 2920866"/>
              <a:gd name="connsiteX15" fmla="*/ 2556760 w 3374366"/>
              <a:gd name="connsiteY15" fmla="*/ 142378 h 2920866"/>
              <a:gd name="connsiteX16" fmla="*/ 2597783 w 3374366"/>
              <a:gd name="connsiteY16" fmla="*/ 137551 h 2920866"/>
              <a:gd name="connsiteX17" fmla="*/ 2638808 w 3374366"/>
              <a:gd name="connsiteY17" fmla="*/ 133931 h 2920866"/>
              <a:gd name="connsiteX18" fmla="*/ 2677418 w 3374366"/>
              <a:gd name="connsiteY18" fmla="*/ 135137 h 2920866"/>
              <a:gd name="connsiteX19" fmla="*/ 2714822 w 3374366"/>
              <a:gd name="connsiteY19" fmla="*/ 139964 h 2920866"/>
              <a:gd name="connsiteX20" fmla="*/ 2751021 w 3374366"/>
              <a:gd name="connsiteY20" fmla="*/ 150823 h 2920866"/>
              <a:gd name="connsiteX21" fmla="*/ 2781186 w 3374366"/>
              <a:gd name="connsiteY21" fmla="*/ 166509 h 2920866"/>
              <a:gd name="connsiteX22" fmla="*/ 2810143 w 3374366"/>
              <a:gd name="connsiteY22" fmla="*/ 187021 h 2920866"/>
              <a:gd name="connsiteX23" fmla="*/ 2835482 w 3374366"/>
              <a:gd name="connsiteY23" fmla="*/ 211152 h 2920866"/>
              <a:gd name="connsiteX24" fmla="*/ 2860820 w 3374366"/>
              <a:gd name="connsiteY24" fmla="*/ 238903 h 2920866"/>
              <a:gd name="connsiteX25" fmla="*/ 2883745 w 3374366"/>
              <a:gd name="connsiteY25" fmla="*/ 267862 h 2920866"/>
              <a:gd name="connsiteX26" fmla="*/ 2906670 w 3374366"/>
              <a:gd name="connsiteY26" fmla="*/ 298027 h 2920866"/>
              <a:gd name="connsiteX27" fmla="*/ 2929596 w 3374366"/>
              <a:gd name="connsiteY27" fmla="*/ 328191 h 2920866"/>
              <a:gd name="connsiteX28" fmla="*/ 2952520 w 3374366"/>
              <a:gd name="connsiteY28" fmla="*/ 357149 h 2920866"/>
              <a:gd name="connsiteX29" fmla="*/ 2976653 w 3374366"/>
              <a:gd name="connsiteY29" fmla="*/ 384900 h 2920866"/>
              <a:gd name="connsiteX30" fmla="*/ 3004404 w 3374366"/>
              <a:gd name="connsiteY30" fmla="*/ 409033 h 2920866"/>
              <a:gd name="connsiteX31" fmla="*/ 3030950 w 3374366"/>
              <a:gd name="connsiteY31" fmla="*/ 430752 h 2920866"/>
              <a:gd name="connsiteX32" fmla="*/ 3061114 w 3374366"/>
              <a:gd name="connsiteY32" fmla="*/ 447642 h 2920866"/>
              <a:gd name="connsiteX33" fmla="*/ 3093692 w 3374366"/>
              <a:gd name="connsiteY33" fmla="*/ 462122 h 2920866"/>
              <a:gd name="connsiteX34" fmla="*/ 3128682 w 3374366"/>
              <a:gd name="connsiteY34" fmla="*/ 474187 h 2920866"/>
              <a:gd name="connsiteX35" fmla="*/ 3164879 w 3374366"/>
              <a:gd name="connsiteY35" fmla="*/ 485046 h 2920866"/>
              <a:gd name="connsiteX36" fmla="*/ 3201078 w 3374366"/>
              <a:gd name="connsiteY36" fmla="*/ 494700 h 2920866"/>
              <a:gd name="connsiteX37" fmla="*/ 3238482 w 3374366"/>
              <a:gd name="connsiteY37" fmla="*/ 504352 h 2920866"/>
              <a:gd name="connsiteX38" fmla="*/ 3273472 w 3374366"/>
              <a:gd name="connsiteY38" fmla="*/ 515212 h 2920866"/>
              <a:gd name="connsiteX39" fmla="*/ 3308463 w 3374366"/>
              <a:gd name="connsiteY39" fmla="*/ 527277 h 2920866"/>
              <a:gd name="connsiteX40" fmla="*/ 3341042 w 3374366"/>
              <a:gd name="connsiteY40" fmla="*/ 541757 h 2920866"/>
              <a:gd name="connsiteX41" fmla="*/ 3370000 w 3374366"/>
              <a:gd name="connsiteY41" fmla="*/ 559856 h 2920866"/>
              <a:gd name="connsiteX42" fmla="*/ 3374366 w 3374366"/>
              <a:gd name="connsiteY42" fmla="*/ 563428 h 2920866"/>
              <a:gd name="connsiteX43" fmla="*/ 3374366 w 3374366"/>
              <a:gd name="connsiteY43" fmla="*/ 2920866 h 2920866"/>
              <a:gd name="connsiteX44" fmla="*/ 321479 w 3374366"/>
              <a:gd name="connsiteY44" fmla="*/ 2920866 h 2920866"/>
              <a:gd name="connsiteX45" fmla="*/ 298028 w 3374366"/>
              <a:gd name="connsiteY45" fmla="*/ 2903043 h 2920866"/>
              <a:gd name="connsiteX46" fmla="*/ 267863 w 3374366"/>
              <a:gd name="connsiteY46" fmla="*/ 2880118 h 2920866"/>
              <a:gd name="connsiteX47" fmla="*/ 238904 w 3374366"/>
              <a:gd name="connsiteY47" fmla="*/ 2857192 h 2920866"/>
              <a:gd name="connsiteX48" fmla="*/ 211153 w 3374366"/>
              <a:gd name="connsiteY48" fmla="*/ 2831854 h 2920866"/>
              <a:gd name="connsiteX49" fmla="*/ 187021 w 3374366"/>
              <a:gd name="connsiteY49" fmla="*/ 2806516 h 2920866"/>
              <a:gd name="connsiteX50" fmla="*/ 166510 w 3374366"/>
              <a:gd name="connsiteY50" fmla="*/ 2777557 h 2920866"/>
              <a:gd name="connsiteX51" fmla="*/ 150825 w 3374366"/>
              <a:gd name="connsiteY51" fmla="*/ 2747394 h 2920866"/>
              <a:gd name="connsiteX52" fmla="*/ 139965 w 3374366"/>
              <a:gd name="connsiteY52" fmla="*/ 2711197 h 2920866"/>
              <a:gd name="connsiteX53" fmla="*/ 135139 w 3374366"/>
              <a:gd name="connsiteY53" fmla="*/ 2673792 h 2920866"/>
              <a:gd name="connsiteX54" fmla="*/ 133931 w 3374366"/>
              <a:gd name="connsiteY54" fmla="*/ 2635180 h 2920866"/>
              <a:gd name="connsiteX55" fmla="*/ 137551 w 3374366"/>
              <a:gd name="connsiteY55" fmla="*/ 2594157 h 2920866"/>
              <a:gd name="connsiteX56" fmla="*/ 142378 w 3374366"/>
              <a:gd name="connsiteY56" fmla="*/ 2553133 h 2920866"/>
              <a:gd name="connsiteX57" fmla="*/ 148410 w 3374366"/>
              <a:gd name="connsiteY57" fmla="*/ 2512109 h 2920866"/>
              <a:gd name="connsiteX58" fmla="*/ 153237 w 3374366"/>
              <a:gd name="connsiteY58" fmla="*/ 2471085 h 2920866"/>
              <a:gd name="connsiteX59" fmla="*/ 155651 w 3374366"/>
              <a:gd name="connsiteY59" fmla="*/ 2430062 h 2920866"/>
              <a:gd name="connsiteX60" fmla="*/ 155651 w 3374366"/>
              <a:gd name="connsiteY60" fmla="*/ 2390243 h 2920866"/>
              <a:gd name="connsiteX61" fmla="*/ 150825 w 3374366"/>
              <a:gd name="connsiteY61" fmla="*/ 2352841 h 2920866"/>
              <a:gd name="connsiteX62" fmla="*/ 141171 w 3374366"/>
              <a:gd name="connsiteY62" fmla="*/ 2315436 h 2920866"/>
              <a:gd name="connsiteX63" fmla="*/ 126692 w 3374366"/>
              <a:gd name="connsiteY63" fmla="*/ 2280444 h 2920866"/>
              <a:gd name="connsiteX64" fmla="*/ 108594 w 3374366"/>
              <a:gd name="connsiteY64" fmla="*/ 2244247 h 2920866"/>
              <a:gd name="connsiteX65" fmla="*/ 88081 w 3374366"/>
              <a:gd name="connsiteY65" fmla="*/ 2208051 h 2920866"/>
              <a:gd name="connsiteX66" fmla="*/ 66363 w 3374366"/>
              <a:gd name="connsiteY66" fmla="*/ 2171852 h 2920866"/>
              <a:gd name="connsiteX67" fmla="*/ 45851 w 3374366"/>
              <a:gd name="connsiteY67" fmla="*/ 2136860 h 2920866"/>
              <a:gd name="connsiteX68" fmla="*/ 27751 w 3374366"/>
              <a:gd name="connsiteY68" fmla="*/ 2099458 h 2920866"/>
              <a:gd name="connsiteX69" fmla="*/ 13273 w 3374366"/>
              <a:gd name="connsiteY69" fmla="*/ 2063259 h 2920866"/>
              <a:gd name="connsiteX70" fmla="*/ 3621 w 3374366"/>
              <a:gd name="connsiteY70" fmla="*/ 2025855 h 2920866"/>
              <a:gd name="connsiteX71" fmla="*/ 0 w 3374366"/>
              <a:gd name="connsiteY71" fmla="*/ 1987244 h 2920866"/>
              <a:gd name="connsiteX72" fmla="*/ 3621 w 3374366"/>
              <a:gd name="connsiteY72" fmla="*/ 1948634 h 2920866"/>
              <a:gd name="connsiteX73" fmla="*/ 13273 w 3374366"/>
              <a:gd name="connsiteY73" fmla="*/ 1911231 h 2920866"/>
              <a:gd name="connsiteX74" fmla="*/ 27751 w 3374366"/>
              <a:gd name="connsiteY74" fmla="*/ 1875032 h 2920866"/>
              <a:gd name="connsiteX75" fmla="*/ 45851 w 3374366"/>
              <a:gd name="connsiteY75" fmla="*/ 1837629 h 2920866"/>
              <a:gd name="connsiteX76" fmla="*/ 66363 w 3374366"/>
              <a:gd name="connsiteY76" fmla="*/ 1802637 h 2920866"/>
              <a:gd name="connsiteX77" fmla="*/ 88081 w 3374366"/>
              <a:gd name="connsiteY77" fmla="*/ 1766441 h 2920866"/>
              <a:gd name="connsiteX78" fmla="*/ 108594 w 3374366"/>
              <a:gd name="connsiteY78" fmla="*/ 1730242 h 2920866"/>
              <a:gd name="connsiteX79" fmla="*/ 126692 w 3374366"/>
              <a:gd name="connsiteY79" fmla="*/ 1694045 h 2920866"/>
              <a:gd name="connsiteX80" fmla="*/ 141171 w 3374366"/>
              <a:gd name="connsiteY80" fmla="*/ 1659053 h 2920866"/>
              <a:gd name="connsiteX81" fmla="*/ 150825 w 3374366"/>
              <a:gd name="connsiteY81" fmla="*/ 1621649 h 2920866"/>
              <a:gd name="connsiteX82" fmla="*/ 155651 w 3374366"/>
              <a:gd name="connsiteY82" fmla="*/ 1584246 h 2920866"/>
              <a:gd name="connsiteX83" fmla="*/ 155651 w 3374366"/>
              <a:gd name="connsiteY83" fmla="*/ 1544429 h 2920866"/>
              <a:gd name="connsiteX84" fmla="*/ 153237 w 3374366"/>
              <a:gd name="connsiteY84" fmla="*/ 1503404 h 2920866"/>
              <a:gd name="connsiteX85" fmla="*/ 148410 w 3374366"/>
              <a:gd name="connsiteY85" fmla="*/ 1462381 h 2920866"/>
              <a:gd name="connsiteX86" fmla="*/ 142378 w 3374366"/>
              <a:gd name="connsiteY86" fmla="*/ 1421356 h 2920866"/>
              <a:gd name="connsiteX87" fmla="*/ 137551 w 3374366"/>
              <a:gd name="connsiteY87" fmla="*/ 1380333 h 2920866"/>
              <a:gd name="connsiteX88" fmla="*/ 133931 w 3374366"/>
              <a:gd name="connsiteY88" fmla="*/ 1339309 h 2920866"/>
              <a:gd name="connsiteX89" fmla="*/ 135139 w 3374366"/>
              <a:gd name="connsiteY89" fmla="*/ 1300699 h 2920866"/>
              <a:gd name="connsiteX90" fmla="*/ 139965 w 3374366"/>
              <a:gd name="connsiteY90" fmla="*/ 1263295 h 2920866"/>
              <a:gd name="connsiteX91" fmla="*/ 150825 w 3374366"/>
              <a:gd name="connsiteY91" fmla="*/ 1227096 h 2920866"/>
              <a:gd name="connsiteX92" fmla="*/ 166510 w 3374366"/>
              <a:gd name="connsiteY92" fmla="*/ 1196933 h 2920866"/>
              <a:gd name="connsiteX93" fmla="*/ 187021 w 3374366"/>
              <a:gd name="connsiteY93" fmla="*/ 1167974 h 2920866"/>
              <a:gd name="connsiteX94" fmla="*/ 211153 w 3374366"/>
              <a:gd name="connsiteY94" fmla="*/ 1142636 h 2920866"/>
              <a:gd name="connsiteX95" fmla="*/ 238904 w 3374366"/>
              <a:gd name="connsiteY95" fmla="*/ 1117298 h 2920866"/>
              <a:gd name="connsiteX96" fmla="*/ 267863 w 3374366"/>
              <a:gd name="connsiteY96" fmla="*/ 1094371 h 2920866"/>
              <a:gd name="connsiteX97" fmla="*/ 298028 w 3374366"/>
              <a:gd name="connsiteY97" fmla="*/ 1071447 h 2920866"/>
              <a:gd name="connsiteX98" fmla="*/ 328191 w 3374366"/>
              <a:gd name="connsiteY98" fmla="*/ 1048522 h 2920866"/>
              <a:gd name="connsiteX99" fmla="*/ 358357 w 3374366"/>
              <a:gd name="connsiteY99" fmla="*/ 1025597 h 2920866"/>
              <a:gd name="connsiteX100" fmla="*/ 386108 w 3374366"/>
              <a:gd name="connsiteY100" fmla="*/ 1001466 h 2920866"/>
              <a:gd name="connsiteX101" fmla="*/ 410242 w 3374366"/>
              <a:gd name="connsiteY101" fmla="*/ 973715 h 2920866"/>
              <a:gd name="connsiteX102" fmla="*/ 431958 w 3374366"/>
              <a:gd name="connsiteY102" fmla="*/ 947169 h 2920866"/>
              <a:gd name="connsiteX103" fmla="*/ 448850 w 3374366"/>
              <a:gd name="connsiteY103" fmla="*/ 917005 h 2920866"/>
              <a:gd name="connsiteX104" fmla="*/ 463330 w 3374366"/>
              <a:gd name="connsiteY104" fmla="*/ 884427 h 2920866"/>
              <a:gd name="connsiteX105" fmla="*/ 475396 w 3374366"/>
              <a:gd name="connsiteY105" fmla="*/ 849436 h 2920866"/>
              <a:gd name="connsiteX106" fmla="*/ 486255 w 3374366"/>
              <a:gd name="connsiteY106" fmla="*/ 813237 h 2920866"/>
              <a:gd name="connsiteX107" fmla="*/ 495909 w 3374366"/>
              <a:gd name="connsiteY107" fmla="*/ 777040 h 2920866"/>
              <a:gd name="connsiteX108" fmla="*/ 505561 w 3374366"/>
              <a:gd name="connsiteY108" fmla="*/ 739636 h 2920866"/>
              <a:gd name="connsiteX109" fmla="*/ 516421 w 3374366"/>
              <a:gd name="connsiteY109" fmla="*/ 704646 h 2920866"/>
              <a:gd name="connsiteX110" fmla="*/ 528486 w 3374366"/>
              <a:gd name="connsiteY110" fmla="*/ 669654 h 2920866"/>
              <a:gd name="connsiteX111" fmla="*/ 542966 w 3374366"/>
              <a:gd name="connsiteY111" fmla="*/ 637077 h 2920866"/>
              <a:gd name="connsiteX112" fmla="*/ 561064 w 3374366"/>
              <a:gd name="connsiteY112" fmla="*/ 608119 h 2920866"/>
              <a:gd name="connsiteX113" fmla="*/ 582782 w 3374366"/>
              <a:gd name="connsiteY113" fmla="*/ 581574 h 2920866"/>
              <a:gd name="connsiteX114" fmla="*/ 609327 w 3374366"/>
              <a:gd name="connsiteY114" fmla="*/ 559856 h 2920866"/>
              <a:gd name="connsiteX115" fmla="*/ 638286 w 3374366"/>
              <a:gd name="connsiteY115" fmla="*/ 541757 h 2920866"/>
              <a:gd name="connsiteX116" fmla="*/ 670863 w 3374366"/>
              <a:gd name="connsiteY116" fmla="*/ 527277 h 2920866"/>
              <a:gd name="connsiteX117" fmla="*/ 705855 w 3374366"/>
              <a:gd name="connsiteY117" fmla="*/ 515212 h 2920866"/>
              <a:gd name="connsiteX118" fmla="*/ 740846 w 3374366"/>
              <a:gd name="connsiteY118" fmla="*/ 504352 h 2920866"/>
              <a:gd name="connsiteX119" fmla="*/ 778250 w 3374366"/>
              <a:gd name="connsiteY119" fmla="*/ 494700 h 2920866"/>
              <a:gd name="connsiteX120" fmla="*/ 814447 w 3374366"/>
              <a:gd name="connsiteY120" fmla="*/ 485046 h 2920866"/>
              <a:gd name="connsiteX121" fmla="*/ 850645 w 3374366"/>
              <a:gd name="connsiteY121" fmla="*/ 474187 h 2920866"/>
              <a:gd name="connsiteX122" fmla="*/ 885636 w 3374366"/>
              <a:gd name="connsiteY122" fmla="*/ 462122 h 2920866"/>
              <a:gd name="connsiteX123" fmla="*/ 918213 w 3374366"/>
              <a:gd name="connsiteY123" fmla="*/ 447642 h 2920866"/>
              <a:gd name="connsiteX124" fmla="*/ 948378 w 3374366"/>
              <a:gd name="connsiteY124" fmla="*/ 430752 h 2920866"/>
              <a:gd name="connsiteX125" fmla="*/ 974923 w 3374366"/>
              <a:gd name="connsiteY125" fmla="*/ 409033 h 2920866"/>
              <a:gd name="connsiteX126" fmla="*/ 1002675 w 3374366"/>
              <a:gd name="connsiteY126" fmla="*/ 384900 h 2920866"/>
              <a:gd name="connsiteX127" fmla="*/ 1026807 w 3374366"/>
              <a:gd name="connsiteY127" fmla="*/ 357149 h 2920866"/>
              <a:gd name="connsiteX128" fmla="*/ 1049732 w 3374366"/>
              <a:gd name="connsiteY128" fmla="*/ 328191 h 2920866"/>
              <a:gd name="connsiteX129" fmla="*/ 1072657 w 3374366"/>
              <a:gd name="connsiteY129" fmla="*/ 298027 h 2920866"/>
              <a:gd name="connsiteX130" fmla="*/ 1095582 w 3374366"/>
              <a:gd name="connsiteY130" fmla="*/ 267862 h 2920866"/>
              <a:gd name="connsiteX131" fmla="*/ 1118507 w 3374366"/>
              <a:gd name="connsiteY131" fmla="*/ 238903 h 2920866"/>
              <a:gd name="connsiteX132" fmla="*/ 1143846 w 3374366"/>
              <a:gd name="connsiteY132" fmla="*/ 211152 h 2920866"/>
              <a:gd name="connsiteX133" fmla="*/ 1169184 w 3374366"/>
              <a:gd name="connsiteY133" fmla="*/ 187021 h 2920866"/>
              <a:gd name="connsiteX134" fmla="*/ 1198142 w 3374366"/>
              <a:gd name="connsiteY134" fmla="*/ 166509 h 2920866"/>
              <a:gd name="connsiteX135" fmla="*/ 1228307 w 3374366"/>
              <a:gd name="connsiteY135" fmla="*/ 150823 h 2920866"/>
              <a:gd name="connsiteX136" fmla="*/ 1264505 w 3374366"/>
              <a:gd name="connsiteY136" fmla="*/ 139964 h 2920866"/>
              <a:gd name="connsiteX137" fmla="*/ 1301909 w 3374366"/>
              <a:gd name="connsiteY137" fmla="*/ 135137 h 2920866"/>
              <a:gd name="connsiteX138" fmla="*/ 1340519 w 3374366"/>
              <a:gd name="connsiteY138" fmla="*/ 133931 h 2920866"/>
              <a:gd name="connsiteX139" fmla="*/ 1381542 w 3374366"/>
              <a:gd name="connsiteY139" fmla="*/ 137551 h 2920866"/>
              <a:gd name="connsiteX140" fmla="*/ 1422567 w 3374366"/>
              <a:gd name="connsiteY140" fmla="*/ 142378 h 2920866"/>
              <a:gd name="connsiteX141" fmla="*/ 1463592 w 3374366"/>
              <a:gd name="connsiteY141" fmla="*/ 148410 h 2920866"/>
              <a:gd name="connsiteX142" fmla="*/ 1504615 w 3374366"/>
              <a:gd name="connsiteY142" fmla="*/ 153237 h 2920866"/>
              <a:gd name="connsiteX143" fmla="*/ 1545639 w 3374366"/>
              <a:gd name="connsiteY143" fmla="*/ 155650 h 2920866"/>
              <a:gd name="connsiteX144" fmla="*/ 1585457 w 3374366"/>
              <a:gd name="connsiteY144" fmla="*/ 155650 h 2920866"/>
              <a:gd name="connsiteX145" fmla="*/ 1622862 w 3374366"/>
              <a:gd name="connsiteY145" fmla="*/ 150823 h 2920866"/>
              <a:gd name="connsiteX146" fmla="*/ 1660266 w 3374366"/>
              <a:gd name="connsiteY146" fmla="*/ 141170 h 2920866"/>
              <a:gd name="connsiteX147" fmla="*/ 1696464 w 3374366"/>
              <a:gd name="connsiteY147" fmla="*/ 126692 h 2920866"/>
              <a:gd name="connsiteX148" fmla="*/ 1732660 w 3374366"/>
              <a:gd name="connsiteY148" fmla="*/ 107386 h 2920866"/>
              <a:gd name="connsiteX149" fmla="*/ 1768858 w 3374366"/>
              <a:gd name="connsiteY149" fmla="*/ 88081 h 2920866"/>
              <a:gd name="connsiteX150" fmla="*/ 1805055 w 3374366"/>
              <a:gd name="connsiteY150" fmla="*/ 66362 h 2920866"/>
              <a:gd name="connsiteX151" fmla="*/ 1840048 w 3374366"/>
              <a:gd name="connsiteY151" fmla="*/ 45850 h 2920866"/>
              <a:gd name="connsiteX152" fmla="*/ 1877452 w 3374366"/>
              <a:gd name="connsiteY152" fmla="*/ 27751 h 2920866"/>
              <a:gd name="connsiteX153" fmla="*/ 1913649 w 3374366"/>
              <a:gd name="connsiteY153" fmla="*/ 13272 h 2920866"/>
              <a:gd name="connsiteX154" fmla="*/ 1951053 w 3374366"/>
              <a:gd name="connsiteY154" fmla="*/ 3619 h 292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374366" h="2920866">
                <a:moveTo>
                  <a:pt x="1989664" y="0"/>
                </a:moveTo>
                <a:lnTo>
                  <a:pt x="2028274" y="3619"/>
                </a:lnTo>
                <a:lnTo>
                  <a:pt x="2065678" y="13272"/>
                </a:lnTo>
                <a:lnTo>
                  <a:pt x="2101877" y="27751"/>
                </a:lnTo>
                <a:lnTo>
                  <a:pt x="2139280" y="45850"/>
                </a:lnTo>
                <a:lnTo>
                  <a:pt x="2174272" y="66362"/>
                </a:lnTo>
                <a:lnTo>
                  <a:pt x="2210470" y="88081"/>
                </a:lnTo>
                <a:lnTo>
                  <a:pt x="2246667" y="107386"/>
                </a:lnTo>
                <a:lnTo>
                  <a:pt x="2282864" y="126692"/>
                </a:lnTo>
                <a:lnTo>
                  <a:pt x="2317856" y="141170"/>
                </a:lnTo>
                <a:lnTo>
                  <a:pt x="2356466" y="150823"/>
                </a:lnTo>
                <a:lnTo>
                  <a:pt x="2393870" y="155650"/>
                </a:lnTo>
                <a:lnTo>
                  <a:pt x="2433687" y="155650"/>
                </a:lnTo>
                <a:lnTo>
                  <a:pt x="2474712" y="153237"/>
                </a:lnTo>
                <a:lnTo>
                  <a:pt x="2515735" y="148410"/>
                </a:lnTo>
                <a:lnTo>
                  <a:pt x="2556760" y="142378"/>
                </a:lnTo>
                <a:lnTo>
                  <a:pt x="2597783" y="137551"/>
                </a:lnTo>
                <a:lnTo>
                  <a:pt x="2638808" y="133931"/>
                </a:lnTo>
                <a:lnTo>
                  <a:pt x="2677418" y="135137"/>
                </a:lnTo>
                <a:lnTo>
                  <a:pt x="2714822" y="139964"/>
                </a:lnTo>
                <a:lnTo>
                  <a:pt x="2751021" y="150823"/>
                </a:lnTo>
                <a:lnTo>
                  <a:pt x="2781186" y="166509"/>
                </a:lnTo>
                <a:lnTo>
                  <a:pt x="2810143" y="187021"/>
                </a:lnTo>
                <a:lnTo>
                  <a:pt x="2835482" y="211152"/>
                </a:lnTo>
                <a:lnTo>
                  <a:pt x="2860820" y="238903"/>
                </a:lnTo>
                <a:lnTo>
                  <a:pt x="2883745" y="267862"/>
                </a:lnTo>
                <a:lnTo>
                  <a:pt x="2906670" y="298027"/>
                </a:lnTo>
                <a:lnTo>
                  <a:pt x="2929596" y="328191"/>
                </a:lnTo>
                <a:lnTo>
                  <a:pt x="2952520" y="357149"/>
                </a:lnTo>
                <a:lnTo>
                  <a:pt x="2976653" y="384900"/>
                </a:lnTo>
                <a:lnTo>
                  <a:pt x="3004404" y="409033"/>
                </a:lnTo>
                <a:lnTo>
                  <a:pt x="3030950" y="430752"/>
                </a:lnTo>
                <a:lnTo>
                  <a:pt x="3061114" y="447642"/>
                </a:lnTo>
                <a:lnTo>
                  <a:pt x="3093692" y="462122"/>
                </a:lnTo>
                <a:lnTo>
                  <a:pt x="3128682" y="474187"/>
                </a:lnTo>
                <a:lnTo>
                  <a:pt x="3164879" y="485046"/>
                </a:lnTo>
                <a:lnTo>
                  <a:pt x="3201078" y="494700"/>
                </a:lnTo>
                <a:lnTo>
                  <a:pt x="3238482" y="504352"/>
                </a:lnTo>
                <a:lnTo>
                  <a:pt x="3273472" y="515212"/>
                </a:lnTo>
                <a:lnTo>
                  <a:pt x="3308463" y="527277"/>
                </a:lnTo>
                <a:lnTo>
                  <a:pt x="3341042" y="541757"/>
                </a:lnTo>
                <a:lnTo>
                  <a:pt x="3370000" y="559856"/>
                </a:lnTo>
                <a:lnTo>
                  <a:pt x="3374366" y="563428"/>
                </a:lnTo>
                <a:lnTo>
                  <a:pt x="3374366" y="2920866"/>
                </a:lnTo>
                <a:lnTo>
                  <a:pt x="321479" y="2920866"/>
                </a:lnTo>
                <a:lnTo>
                  <a:pt x="298028" y="2903043"/>
                </a:lnTo>
                <a:lnTo>
                  <a:pt x="267863" y="2880118"/>
                </a:lnTo>
                <a:lnTo>
                  <a:pt x="238904" y="2857192"/>
                </a:lnTo>
                <a:lnTo>
                  <a:pt x="211153" y="2831854"/>
                </a:lnTo>
                <a:lnTo>
                  <a:pt x="187021" y="2806516"/>
                </a:lnTo>
                <a:lnTo>
                  <a:pt x="166510" y="2777557"/>
                </a:lnTo>
                <a:lnTo>
                  <a:pt x="150825" y="2747394"/>
                </a:lnTo>
                <a:lnTo>
                  <a:pt x="139965" y="2711197"/>
                </a:lnTo>
                <a:lnTo>
                  <a:pt x="135139" y="2673792"/>
                </a:lnTo>
                <a:lnTo>
                  <a:pt x="133931" y="2635180"/>
                </a:lnTo>
                <a:lnTo>
                  <a:pt x="137551" y="2594157"/>
                </a:lnTo>
                <a:lnTo>
                  <a:pt x="142378" y="2553133"/>
                </a:lnTo>
                <a:lnTo>
                  <a:pt x="148410" y="2512109"/>
                </a:lnTo>
                <a:lnTo>
                  <a:pt x="153237" y="2471085"/>
                </a:lnTo>
                <a:lnTo>
                  <a:pt x="155651" y="2430062"/>
                </a:lnTo>
                <a:lnTo>
                  <a:pt x="155651" y="2390243"/>
                </a:lnTo>
                <a:lnTo>
                  <a:pt x="150825" y="2352841"/>
                </a:lnTo>
                <a:lnTo>
                  <a:pt x="141171" y="2315436"/>
                </a:lnTo>
                <a:lnTo>
                  <a:pt x="126692" y="2280444"/>
                </a:lnTo>
                <a:lnTo>
                  <a:pt x="108594" y="2244247"/>
                </a:lnTo>
                <a:lnTo>
                  <a:pt x="88081" y="2208051"/>
                </a:lnTo>
                <a:lnTo>
                  <a:pt x="66363" y="2171852"/>
                </a:lnTo>
                <a:lnTo>
                  <a:pt x="45851" y="2136860"/>
                </a:lnTo>
                <a:lnTo>
                  <a:pt x="27751" y="2099458"/>
                </a:lnTo>
                <a:lnTo>
                  <a:pt x="13273" y="2063259"/>
                </a:lnTo>
                <a:lnTo>
                  <a:pt x="3621" y="2025855"/>
                </a:lnTo>
                <a:lnTo>
                  <a:pt x="0" y="1987244"/>
                </a:lnTo>
                <a:lnTo>
                  <a:pt x="3621" y="1948634"/>
                </a:lnTo>
                <a:lnTo>
                  <a:pt x="13273" y="1911231"/>
                </a:lnTo>
                <a:lnTo>
                  <a:pt x="27751" y="1875032"/>
                </a:lnTo>
                <a:lnTo>
                  <a:pt x="45851" y="1837629"/>
                </a:lnTo>
                <a:lnTo>
                  <a:pt x="66363" y="1802637"/>
                </a:lnTo>
                <a:lnTo>
                  <a:pt x="88081" y="1766441"/>
                </a:lnTo>
                <a:lnTo>
                  <a:pt x="108594" y="1730242"/>
                </a:lnTo>
                <a:lnTo>
                  <a:pt x="126692" y="1694045"/>
                </a:lnTo>
                <a:lnTo>
                  <a:pt x="141171" y="1659053"/>
                </a:lnTo>
                <a:lnTo>
                  <a:pt x="150825" y="1621649"/>
                </a:lnTo>
                <a:lnTo>
                  <a:pt x="155651" y="1584246"/>
                </a:lnTo>
                <a:lnTo>
                  <a:pt x="155651" y="1544429"/>
                </a:lnTo>
                <a:lnTo>
                  <a:pt x="153237" y="1503404"/>
                </a:lnTo>
                <a:lnTo>
                  <a:pt x="148410" y="1462381"/>
                </a:lnTo>
                <a:lnTo>
                  <a:pt x="142378" y="1421356"/>
                </a:lnTo>
                <a:lnTo>
                  <a:pt x="137551" y="1380333"/>
                </a:lnTo>
                <a:lnTo>
                  <a:pt x="133931" y="1339309"/>
                </a:lnTo>
                <a:lnTo>
                  <a:pt x="135139" y="1300699"/>
                </a:lnTo>
                <a:lnTo>
                  <a:pt x="139965" y="1263295"/>
                </a:lnTo>
                <a:lnTo>
                  <a:pt x="150825" y="1227096"/>
                </a:lnTo>
                <a:lnTo>
                  <a:pt x="166510" y="1196933"/>
                </a:lnTo>
                <a:lnTo>
                  <a:pt x="187021" y="1167974"/>
                </a:lnTo>
                <a:lnTo>
                  <a:pt x="211153" y="1142636"/>
                </a:lnTo>
                <a:lnTo>
                  <a:pt x="238904" y="1117298"/>
                </a:lnTo>
                <a:lnTo>
                  <a:pt x="267863" y="1094371"/>
                </a:lnTo>
                <a:lnTo>
                  <a:pt x="298028" y="1071447"/>
                </a:lnTo>
                <a:lnTo>
                  <a:pt x="328191" y="1048522"/>
                </a:lnTo>
                <a:lnTo>
                  <a:pt x="358357" y="1025597"/>
                </a:lnTo>
                <a:lnTo>
                  <a:pt x="386108" y="1001466"/>
                </a:lnTo>
                <a:lnTo>
                  <a:pt x="410242" y="973715"/>
                </a:lnTo>
                <a:lnTo>
                  <a:pt x="431958" y="947169"/>
                </a:lnTo>
                <a:lnTo>
                  <a:pt x="448850" y="917005"/>
                </a:lnTo>
                <a:lnTo>
                  <a:pt x="463330" y="884427"/>
                </a:lnTo>
                <a:lnTo>
                  <a:pt x="475396" y="849436"/>
                </a:lnTo>
                <a:lnTo>
                  <a:pt x="486255" y="813237"/>
                </a:lnTo>
                <a:lnTo>
                  <a:pt x="495909" y="777040"/>
                </a:lnTo>
                <a:lnTo>
                  <a:pt x="505561" y="739636"/>
                </a:lnTo>
                <a:lnTo>
                  <a:pt x="516421" y="704646"/>
                </a:lnTo>
                <a:lnTo>
                  <a:pt x="528486" y="669654"/>
                </a:lnTo>
                <a:lnTo>
                  <a:pt x="542966" y="637077"/>
                </a:lnTo>
                <a:lnTo>
                  <a:pt x="561064" y="608119"/>
                </a:lnTo>
                <a:lnTo>
                  <a:pt x="582782" y="581574"/>
                </a:lnTo>
                <a:lnTo>
                  <a:pt x="609327" y="559856"/>
                </a:lnTo>
                <a:lnTo>
                  <a:pt x="638286" y="541757"/>
                </a:lnTo>
                <a:lnTo>
                  <a:pt x="670863" y="527277"/>
                </a:lnTo>
                <a:lnTo>
                  <a:pt x="705855" y="515212"/>
                </a:lnTo>
                <a:lnTo>
                  <a:pt x="740846" y="504352"/>
                </a:lnTo>
                <a:lnTo>
                  <a:pt x="778250" y="494700"/>
                </a:lnTo>
                <a:lnTo>
                  <a:pt x="814447" y="485046"/>
                </a:lnTo>
                <a:lnTo>
                  <a:pt x="850645" y="474187"/>
                </a:lnTo>
                <a:lnTo>
                  <a:pt x="885636" y="462122"/>
                </a:lnTo>
                <a:lnTo>
                  <a:pt x="918213" y="447642"/>
                </a:lnTo>
                <a:lnTo>
                  <a:pt x="948378" y="430752"/>
                </a:lnTo>
                <a:lnTo>
                  <a:pt x="974923" y="409033"/>
                </a:lnTo>
                <a:lnTo>
                  <a:pt x="1002675" y="384900"/>
                </a:lnTo>
                <a:lnTo>
                  <a:pt x="1026807" y="357149"/>
                </a:lnTo>
                <a:lnTo>
                  <a:pt x="1049732" y="328191"/>
                </a:lnTo>
                <a:lnTo>
                  <a:pt x="1072657" y="298027"/>
                </a:lnTo>
                <a:lnTo>
                  <a:pt x="1095582" y="267862"/>
                </a:lnTo>
                <a:lnTo>
                  <a:pt x="1118507" y="238903"/>
                </a:lnTo>
                <a:lnTo>
                  <a:pt x="1143846" y="211152"/>
                </a:lnTo>
                <a:lnTo>
                  <a:pt x="1169184" y="187021"/>
                </a:lnTo>
                <a:lnTo>
                  <a:pt x="1198142" y="166509"/>
                </a:lnTo>
                <a:lnTo>
                  <a:pt x="1228307" y="150823"/>
                </a:lnTo>
                <a:lnTo>
                  <a:pt x="1264505" y="139964"/>
                </a:lnTo>
                <a:lnTo>
                  <a:pt x="1301909" y="135137"/>
                </a:lnTo>
                <a:lnTo>
                  <a:pt x="1340519" y="133931"/>
                </a:lnTo>
                <a:lnTo>
                  <a:pt x="1381542" y="137551"/>
                </a:lnTo>
                <a:lnTo>
                  <a:pt x="1422567" y="142378"/>
                </a:lnTo>
                <a:lnTo>
                  <a:pt x="1463592" y="148410"/>
                </a:lnTo>
                <a:lnTo>
                  <a:pt x="1504615" y="153237"/>
                </a:lnTo>
                <a:lnTo>
                  <a:pt x="1545639" y="155650"/>
                </a:lnTo>
                <a:lnTo>
                  <a:pt x="1585457" y="155650"/>
                </a:lnTo>
                <a:lnTo>
                  <a:pt x="1622862" y="150823"/>
                </a:lnTo>
                <a:lnTo>
                  <a:pt x="1660266" y="141170"/>
                </a:lnTo>
                <a:lnTo>
                  <a:pt x="1696464" y="126692"/>
                </a:lnTo>
                <a:lnTo>
                  <a:pt x="1732660" y="107386"/>
                </a:lnTo>
                <a:lnTo>
                  <a:pt x="1768858" y="88081"/>
                </a:lnTo>
                <a:lnTo>
                  <a:pt x="1805055" y="66362"/>
                </a:lnTo>
                <a:lnTo>
                  <a:pt x="1840048" y="45850"/>
                </a:lnTo>
                <a:lnTo>
                  <a:pt x="1877452" y="27751"/>
                </a:lnTo>
                <a:lnTo>
                  <a:pt x="1913649" y="13272"/>
                </a:lnTo>
                <a:lnTo>
                  <a:pt x="1951053" y="36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91" name="Freeform: Shape 90">
            <a:extLst>
              <a:ext uri="{FF2B5EF4-FFF2-40B4-BE49-F238E27FC236}">
                <a16:creationId xmlns:a16="http://schemas.microsoft.com/office/drawing/2014/main" id="{B36146CD-7044-4FDA-9DEE-81D4301C8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96" y="4033978"/>
            <a:ext cx="3277404" cy="2824020"/>
          </a:xfrm>
          <a:custGeom>
            <a:avLst/>
            <a:gdLst>
              <a:gd name="connsiteX0" fmla="*/ 1892703 w 3277404"/>
              <a:gd name="connsiteY0" fmla="*/ 0 h 2824020"/>
              <a:gd name="connsiteX1" fmla="*/ 1929431 w 3277404"/>
              <a:gd name="connsiteY1" fmla="*/ 3443 h 2824020"/>
              <a:gd name="connsiteX2" fmla="*/ 1965012 w 3277404"/>
              <a:gd name="connsiteY2" fmla="*/ 12625 h 2824020"/>
              <a:gd name="connsiteX3" fmla="*/ 1999447 w 3277404"/>
              <a:gd name="connsiteY3" fmla="*/ 26399 h 2824020"/>
              <a:gd name="connsiteX4" fmla="*/ 2035027 w 3277404"/>
              <a:gd name="connsiteY4" fmla="*/ 43615 h 2824020"/>
              <a:gd name="connsiteX5" fmla="*/ 2068314 w 3277404"/>
              <a:gd name="connsiteY5" fmla="*/ 63128 h 2824020"/>
              <a:gd name="connsiteX6" fmla="*/ 2102748 w 3277404"/>
              <a:gd name="connsiteY6" fmla="*/ 83788 h 2824020"/>
              <a:gd name="connsiteX7" fmla="*/ 2137181 w 3277404"/>
              <a:gd name="connsiteY7" fmla="*/ 102152 h 2824020"/>
              <a:gd name="connsiteX8" fmla="*/ 2171614 w 3277404"/>
              <a:gd name="connsiteY8" fmla="*/ 120518 h 2824020"/>
              <a:gd name="connsiteX9" fmla="*/ 2204900 w 3277404"/>
              <a:gd name="connsiteY9" fmla="*/ 134290 h 2824020"/>
              <a:gd name="connsiteX10" fmla="*/ 2241630 w 3277404"/>
              <a:gd name="connsiteY10" fmla="*/ 143473 h 2824020"/>
              <a:gd name="connsiteX11" fmla="*/ 2277210 w 3277404"/>
              <a:gd name="connsiteY11" fmla="*/ 148064 h 2824020"/>
              <a:gd name="connsiteX12" fmla="*/ 2315087 w 3277404"/>
              <a:gd name="connsiteY12" fmla="*/ 148064 h 2824020"/>
              <a:gd name="connsiteX13" fmla="*/ 2354112 w 3277404"/>
              <a:gd name="connsiteY13" fmla="*/ 145769 h 2824020"/>
              <a:gd name="connsiteX14" fmla="*/ 2393137 w 3277404"/>
              <a:gd name="connsiteY14" fmla="*/ 141178 h 2824020"/>
              <a:gd name="connsiteX15" fmla="*/ 2432162 w 3277404"/>
              <a:gd name="connsiteY15" fmla="*/ 135439 h 2824020"/>
              <a:gd name="connsiteX16" fmla="*/ 2471186 w 3277404"/>
              <a:gd name="connsiteY16" fmla="*/ 130848 h 2824020"/>
              <a:gd name="connsiteX17" fmla="*/ 2510212 w 3277404"/>
              <a:gd name="connsiteY17" fmla="*/ 127404 h 2824020"/>
              <a:gd name="connsiteX18" fmla="*/ 2546940 w 3277404"/>
              <a:gd name="connsiteY18" fmla="*/ 128552 h 2824020"/>
              <a:gd name="connsiteX19" fmla="*/ 2582522 w 3277404"/>
              <a:gd name="connsiteY19" fmla="*/ 133143 h 2824020"/>
              <a:gd name="connsiteX20" fmla="*/ 2616956 w 3277404"/>
              <a:gd name="connsiteY20" fmla="*/ 143473 h 2824020"/>
              <a:gd name="connsiteX21" fmla="*/ 2645651 w 3277404"/>
              <a:gd name="connsiteY21" fmla="*/ 158394 h 2824020"/>
              <a:gd name="connsiteX22" fmla="*/ 2673197 w 3277404"/>
              <a:gd name="connsiteY22" fmla="*/ 177907 h 2824020"/>
              <a:gd name="connsiteX23" fmla="*/ 2697301 w 3277404"/>
              <a:gd name="connsiteY23" fmla="*/ 200862 h 2824020"/>
              <a:gd name="connsiteX24" fmla="*/ 2721405 w 3277404"/>
              <a:gd name="connsiteY24" fmla="*/ 227261 h 2824020"/>
              <a:gd name="connsiteX25" fmla="*/ 2743213 w 3277404"/>
              <a:gd name="connsiteY25" fmla="*/ 254808 h 2824020"/>
              <a:gd name="connsiteX26" fmla="*/ 2765020 w 3277404"/>
              <a:gd name="connsiteY26" fmla="*/ 283503 h 2824020"/>
              <a:gd name="connsiteX27" fmla="*/ 2786829 w 3277404"/>
              <a:gd name="connsiteY27" fmla="*/ 312197 h 2824020"/>
              <a:gd name="connsiteX28" fmla="*/ 2808636 w 3277404"/>
              <a:gd name="connsiteY28" fmla="*/ 339744 h 2824020"/>
              <a:gd name="connsiteX29" fmla="*/ 2831593 w 3277404"/>
              <a:gd name="connsiteY29" fmla="*/ 366142 h 2824020"/>
              <a:gd name="connsiteX30" fmla="*/ 2857992 w 3277404"/>
              <a:gd name="connsiteY30" fmla="*/ 389099 h 2824020"/>
              <a:gd name="connsiteX31" fmla="*/ 2883244 w 3277404"/>
              <a:gd name="connsiteY31" fmla="*/ 409759 h 2824020"/>
              <a:gd name="connsiteX32" fmla="*/ 2911938 w 3277404"/>
              <a:gd name="connsiteY32" fmla="*/ 425827 h 2824020"/>
              <a:gd name="connsiteX33" fmla="*/ 2942928 w 3277404"/>
              <a:gd name="connsiteY33" fmla="*/ 439601 h 2824020"/>
              <a:gd name="connsiteX34" fmla="*/ 2976213 w 3277404"/>
              <a:gd name="connsiteY34" fmla="*/ 451079 h 2824020"/>
              <a:gd name="connsiteX35" fmla="*/ 3010646 w 3277404"/>
              <a:gd name="connsiteY35" fmla="*/ 461408 h 2824020"/>
              <a:gd name="connsiteX36" fmla="*/ 3045081 w 3277404"/>
              <a:gd name="connsiteY36" fmla="*/ 470591 h 2824020"/>
              <a:gd name="connsiteX37" fmla="*/ 3080662 w 3277404"/>
              <a:gd name="connsiteY37" fmla="*/ 479774 h 2824020"/>
              <a:gd name="connsiteX38" fmla="*/ 3113948 w 3277404"/>
              <a:gd name="connsiteY38" fmla="*/ 490104 h 2824020"/>
              <a:gd name="connsiteX39" fmla="*/ 3147233 w 3277404"/>
              <a:gd name="connsiteY39" fmla="*/ 501581 h 2824020"/>
              <a:gd name="connsiteX40" fmla="*/ 3178224 w 3277404"/>
              <a:gd name="connsiteY40" fmla="*/ 515355 h 2824020"/>
              <a:gd name="connsiteX41" fmla="*/ 3205771 w 3277404"/>
              <a:gd name="connsiteY41" fmla="*/ 532572 h 2824020"/>
              <a:gd name="connsiteX42" fmla="*/ 3231023 w 3277404"/>
              <a:gd name="connsiteY42" fmla="*/ 553232 h 2824020"/>
              <a:gd name="connsiteX43" fmla="*/ 3251682 w 3277404"/>
              <a:gd name="connsiteY43" fmla="*/ 578483 h 2824020"/>
              <a:gd name="connsiteX44" fmla="*/ 3268900 w 3277404"/>
              <a:gd name="connsiteY44" fmla="*/ 606030 h 2824020"/>
              <a:gd name="connsiteX45" fmla="*/ 3277404 w 3277404"/>
              <a:gd name="connsiteY45" fmla="*/ 625165 h 2824020"/>
              <a:gd name="connsiteX46" fmla="*/ 3277404 w 3277404"/>
              <a:gd name="connsiteY46" fmla="*/ 2824020 h 2824020"/>
              <a:gd name="connsiteX47" fmla="*/ 362557 w 3277404"/>
              <a:gd name="connsiteY47" fmla="*/ 2824020 h 2824020"/>
              <a:gd name="connsiteX48" fmla="*/ 340893 w 3277404"/>
              <a:gd name="connsiteY48" fmla="*/ 2805182 h 2824020"/>
              <a:gd name="connsiteX49" fmla="*/ 312198 w 3277404"/>
              <a:gd name="connsiteY49" fmla="*/ 2783375 h 2824020"/>
              <a:gd name="connsiteX50" fmla="*/ 283504 w 3277404"/>
              <a:gd name="connsiteY50" fmla="*/ 2761567 h 2824020"/>
              <a:gd name="connsiteX51" fmla="*/ 254810 w 3277404"/>
              <a:gd name="connsiteY51" fmla="*/ 2739759 h 2824020"/>
              <a:gd name="connsiteX52" fmla="*/ 227262 w 3277404"/>
              <a:gd name="connsiteY52" fmla="*/ 2717951 h 2824020"/>
              <a:gd name="connsiteX53" fmla="*/ 200863 w 3277404"/>
              <a:gd name="connsiteY53" fmla="*/ 2693848 h 2824020"/>
              <a:gd name="connsiteX54" fmla="*/ 177907 w 3277404"/>
              <a:gd name="connsiteY54" fmla="*/ 2669745 h 2824020"/>
              <a:gd name="connsiteX55" fmla="*/ 158396 w 3277404"/>
              <a:gd name="connsiteY55" fmla="*/ 2642197 h 2824020"/>
              <a:gd name="connsiteX56" fmla="*/ 143475 w 3277404"/>
              <a:gd name="connsiteY56" fmla="*/ 2613503 h 2824020"/>
              <a:gd name="connsiteX57" fmla="*/ 133144 w 3277404"/>
              <a:gd name="connsiteY57" fmla="*/ 2579070 h 2824020"/>
              <a:gd name="connsiteX58" fmla="*/ 128553 w 3277404"/>
              <a:gd name="connsiteY58" fmla="*/ 2543489 h 2824020"/>
              <a:gd name="connsiteX59" fmla="*/ 127404 w 3277404"/>
              <a:gd name="connsiteY59" fmla="*/ 2506758 h 2824020"/>
              <a:gd name="connsiteX60" fmla="*/ 130848 w 3277404"/>
              <a:gd name="connsiteY60" fmla="*/ 2467734 h 2824020"/>
              <a:gd name="connsiteX61" fmla="*/ 135439 w 3277404"/>
              <a:gd name="connsiteY61" fmla="*/ 2428710 h 2824020"/>
              <a:gd name="connsiteX62" fmla="*/ 141178 w 3277404"/>
              <a:gd name="connsiteY62" fmla="*/ 2389685 h 2824020"/>
              <a:gd name="connsiteX63" fmla="*/ 145770 w 3277404"/>
              <a:gd name="connsiteY63" fmla="*/ 2350660 h 2824020"/>
              <a:gd name="connsiteX64" fmla="*/ 148066 w 3277404"/>
              <a:gd name="connsiteY64" fmla="*/ 2311636 h 2824020"/>
              <a:gd name="connsiteX65" fmla="*/ 148066 w 3277404"/>
              <a:gd name="connsiteY65" fmla="*/ 2273758 h 2824020"/>
              <a:gd name="connsiteX66" fmla="*/ 143475 w 3277404"/>
              <a:gd name="connsiteY66" fmla="*/ 2238178 h 2824020"/>
              <a:gd name="connsiteX67" fmla="*/ 134292 w 3277404"/>
              <a:gd name="connsiteY67" fmla="*/ 2202597 h 2824020"/>
              <a:gd name="connsiteX68" fmla="*/ 120518 w 3277404"/>
              <a:gd name="connsiteY68" fmla="*/ 2169310 h 2824020"/>
              <a:gd name="connsiteX69" fmla="*/ 103302 w 3277404"/>
              <a:gd name="connsiteY69" fmla="*/ 2134877 h 2824020"/>
              <a:gd name="connsiteX70" fmla="*/ 83788 w 3277404"/>
              <a:gd name="connsiteY70" fmla="*/ 2100445 h 2824020"/>
              <a:gd name="connsiteX71" fmla="*/ 63129 w 3277404"/>
              <a:gd name="connsiteY71" fmla="*/ 2066010 h 2824020"/>
              <a:gd name="connsiteX72" fmla="*/ 43617 w 3277404"/>
              <a:gd name="connsiteY72" fmla="*/ 2032724 h 2824020"/>
              <a:gd name="connsiteX73" fmla="*/ 26399 w 3277404"/>
              <a:gd name="connsiteY73" fmla="*/ 1997144 h 2824020"/>
              <a:gd name="connsiteX74" fmla="*/ 12627 w 3277404"/>
              <a:gd name="connsiteY74" fmla="*/ 1962709 h 2824020"/>
              <a:gd name="connsiteX75" fmla="*/ 3444 w 3277404"/>
              <a:gd name="connsiteY75" fmla="*/ 1927128 h 2824020"/>
              <a:gd name="connsiteX76" fmla="*/ 0 w 3277404"/>
              <a:gd name="connsiteY76" fmla="*/ 1890399 h 2824020"/>
              <a:gd name="connsiteX77" fmla="*/ 3444 w 3277404"/>
              <a:gd name="connsiteY77" fmla="*/ 1853671 h 2824020"/>
              <a:gd name="connsiteX78" fmla="*/ 12627 w 3277404"/>
              <a:gd name="connsiteY78" fmla="*/ 1818089 h 2824020"/>
              <a:gd name="connsiteX79" fmla="*/ 26399 w 3277404"/>
              <a:gd name="connsiteY79" fmla="*/ 1783655 h 2824020"/>
              <a:gd name="connsiteX80" fmla="*/ 43617 w 3277404"/>
              <a:gd name="connsiteY80" fmla="*/ 1748075 h 2824020"/>
              <a:gd name="connsiteX81" fmla="*/ 63129 w 3277404"/>
              <a:gd name="connsiteY81" fmla="*/ 1714788 h 2824020"/>
              <a:gd name="connsiteX82" fmla="*/ 83788 w 3277404"/>
              <a:gd name="connsiteY82" fmla="*/ 1680356 h 2824020"/>
              <a:gd name="connsiteX83" fmla="*/ 103302 w 3277404"/>
              <a:gd name="connsiteY83" fmla="*/ 1645921 h 2824020"/>
              <a:gd name="connsiteX84" fmla="*/ 120518 w 3277404"/>
              <a:gd name="connsiteY84" fmla="*/ 1611488 h 2824020"/>
              <a:gd name="connsiteX85" fmla="*/ 134292 w 3277404"/>
              <a:gd name="connsiteY85" fmla="*/ 1578202 h 2824020"/>
              <a:gd name="connsiteX86" fmla="*/ 143475 w 3277404"/>
              <a:gd name="connsiteY86" fmla="*/ 1542620 h 2824020"/>
              <a:gd name="connsiteX87" fmla="*/ 148066 w 3277404"/>
              <a:gd name="connsiteY87" fmla="*/ 1507040 h 2824020"/>
              <a:gd name="connsiteX88" fmla="*/ 148066 w 3277404"/>
              <a:gd name="connsiteY88" fmla="*/ 1469163 h 2824020"/>
              <a:gd name="connsiteX89" fmla="*/ 145770 w 3277404"/>
              <a:gd name="connsiteY89" fmla="*/ 1430138 h 2824020"/>
              <a:gd name="connsiteX90" fmla="*/ 141178 w 3277404"/>
              <a:gd name="connsiteY90" fmla="*/ 1391114 h 2824020"/>
              <a:gd name="connsiteX91" fmla="*/ 135439 w 3277404"/>
              <a:gd name="connsiteY91" fmla="*/ 1352088 h 2824020"/>
              <a:gd name="connsiteX92" fmla="*/ 130848 w 3277404"/>
              <a:gd name="connsiteY92" fmla="*/ 1313064 h 2824020"/>
              <a:gd name="connsiteX93" fmla="*/ 127404 w 3277404"/>
              <a:gd name="connsiteY93" fmla="*/ 1274040 h 2824020"/>
              <a:gd name="connsiteX94" fmla="*/ 128553 w 3277404"/>
              <a:gd name="connsiteY94" fmla="*/ 1237311 h 2824020"/>
              <a:gd name="connsiteX95" fmla="*/ 133144 w 3277404"/>
              <a:gd name="connsiteY95" fmla="*/ 1201730 h 2824020"/>
              <a:gd name="connsiteX96" fmla="*/ 143475 w 3277404"/>
              <a:gd name="connsiteY96" fmla="*/ 1167296 h 2824020"/>
              <a:gd name="connsiteX97" fmla="*/ 158396 w 3277404"/>
              <a:gd name="connsiteY97" fmla="*/ 1138602 h 2824020"/>
              <a:gd name="connsiteX98" fmla="*/ 177907 w 3277404"/>
              <a:gd name="connsiteY98" fmla="*/ 1111055 h 2824020"/>
              <a:gd name="connsiteX99" fmla="*/ 200863 w 3277404"/>
              <a:gd name="connsiteY99" fmla="*/ 1086951 h 2824020"/>
              <a:gd name="connsiteX100" fmla="*/ 227262 w 3277404"/>
              <a:gd name="connsiteY100" fmla="*/ 1062848 h 2824020"/>
              <a:gd name="connsiteX101" fmla="*/ 254810 w 3277404"/>
              <a:gd name="connsiteY101" fmla="*/ 1041039 h 2824020"/>
              <a:gd name="connsiteX102" fmla="*/ 283504 w 3277404"/>
              <a:gd name="connsiteY102" fmla="*/ 1019231 h 2824020"/>
              <a:gd name="connsiteX103" fmla="*/ 312198 w 3277404"/>
              <a:gd name="connsiteY103" fmla="*/ 997424 h 2824020"/>
              <a:gd name="connsiteX104" fmla="*/ 340893 w 3277404"/>
              <a:gd name="connsiteY104" fmla="*/ 975616 h 2824020"/>
              <a:gd name="connsiteX105" fmla="*/ 367292 w 3277404"/>
              <a:gd name="connsiteY105" fmla="*/ 952661 h 2824020"/>
              <a:gd name="connsiteX106" fmla="*/ 390249 w 3277404"/>
              <a:gd name="connsiteY106" fmla="*/ 926262 h 2824020"/>
              <a:gd name="connsiteX107" fmla="*/ 410908 w 3277404"/>
              <a:gd name="connsiteY107" fmla="*/ 901010 h 2824020"/>
              <a:gd name="connsiteX108" fmla="*/ 426977 w 3277404"/>
              <a:gd name="connsiteY108" fmla="*/ 872316 h 2824020"/>
              <a:gd name="connsiteX109" fmla="*/ 440751 w 3277404"/>
              <a:gd name="connsiteY109" fmla="*/ 841326 h 2824020"/>
              <a:gd name="connsiteX110" fmla="*/ 452229 w 3277404"/>
              <a:gd name="connsiteY110" fmla="*/ 808040 h 2824020"/>
              <a:gd name="connsiteX111" fmla="*/ 462559 w 3277404"/>
              <a:gd name="connsiteY111" fmla="*/ 773605 h 2824020"/>
              <a:gd name="connsiteX112" fmla="*/ 471742 w 3277404"/>
              <a:gd name="connsiteY112" fmla="*/ 739172 h 2824020"/>
              <a:gd name="connsiteX113" fmla="*/ 480924 w 3277404"/>
              <a:gd name="connsiteY113" fmla="*/ 703591 h 2824020"/>
              <a:gd name="connsiteX114" fmla="*/ 491254 w 3277404"/>
              <a:gd name="connsiteY114" fmla="*/ 670306 h 2824020"/>
              <a:gd name="connsiteX115" fmla="*/ 502732 w 3277404"/>
              <a:gd name="connsiteY115" fmla="*/ 637019 h 2824020"/>
              <a:gd name="connsiteX116" fmla="*/ 516506 w 3277404"/>
              <a:gd name="connsiteY116" fmla="*/ 606030 h 2824020"/>
              <a:gd name="connsiteX117" fmla="*/ 533722 w 3277404"/>
              <a:gd name="connsiteY117" fmla="*/ 578483 h 2824020"/>
              <a:gd name="connsiteX118" fmla="*/ 554381 w 3277404"/>
              <a:gd name="connsiteY118" fmla="*/ 553232 h 2824020"/>
              <a:gd name="connsiteX119" fmla="*/ 579633 w 3277404"/>
              <a:gd name="connsiteY119" fmla="*/ 532572 h 2824020"/>
              <a:gd name="connsiteX120" fmla="*/ 607181 w 3277404"/>
              <a:gd name="connsiteY120" fmla="*/ 515355 h 2824020"/>
              <a:gd name="connsiteX121" fmla="*/ 638170 w 3277404"/>
              <a:gd name="connsiteY121" fmla="*/ 501581 h 2824020"/>
              <a:gd name="connsiteX122" fmla="*/ 671457 w 3277404"/>
              <a:gd name="connsiteY122" fmla="*/ 490104 h 2824020"/>
              <a:gd name="connsiteX123" fmla="*/ 704742 w 3277404"/>
              <a:gd name="connsiteY123" fmla="*/ 479774 h 2824020"/>
              <a:gd name="connsiteX124" fmla="*/ 740324 w 3277404"/>
              <a:gd name="connsiteY124" fmla="*/ 470591 h 2824020"/>
              <a:gd name="connsiteX125" fmla="*/ 774756 w 3277404"/>
              <a:gd name="connsiteY125" fmla="*/ 461408 h 2824020"/>
              <a:gd name="connsiteX126" fmla="*/ 809191 w 3277404"/>
              <a:gd name="connsiteY126" fmla="*/ 451079 h 2824020"/>
              <a:gd name="connsiteX127" fmla="*/ 842476 w 3277404"/>
              <a:gd name="connsiteY127" fmla="*/ 439601 h 2824020"/>
              <a:gd name="connsiteX128" fmla="*/ 873466 w 3277404"/>
              <a:gd name="connsiteY128" fmla="*/ 425827 h 2824020"/>
              <a:gd name="connsiteX129" fmla="*/ 902161 w 3277404"/>
              <a:gd name="connsiteY129" fmla="*/ 409759 h 2824020"/>
              <a:gd name="connsiteX130" fmla="*/ 927412 w 3277404"/>
              <a:gd name="connsiteY130" fmla="*/ 389099 h 2824020"/>
              <a:gd name="connsiteX131" fmla="*/ 953812 w 3277404"/>
              <a:gd name="connsiteY131" fmla="*/ 366142 h 2824020"/>
              <a:gd name="connsiteX132" fmla="*/ 976768 w 3277404"/>
              <a:gd name="connsiteY132" fmla="*/ 339744 h 2824020"/>
              <a:gd name="connsiteX133" fmla="*/ 998576 w 3277404"/>
              <a:gd name="connsiteY133" fmla="*/ 312197 h 2824020"/>
              <a:gd name="connsiteX134" fmla="*/ 1020384 w 3277404"/>
              <a:gd name="connsiteY134" fmla="*/ 283503 h 2824020"/>
              <a:gd name="connsiteX135" fmla="*/ 1042191 w 3277404"/>
              <a:gd name="connsiteY135" fmla="*/ 254808 h 2824020"/>
              <a:gd name="connsiteX136" fmla="*/ 1063999 w 3277404"/>
              <a:gd name="connsiteY136" fmla="*/ 227261 h 2824020"/>
              <a:gd name="connsiteX137" fmla="*/ 1088104 w 3277404"/>
              <a:gd name="connsiteY137" fmla="*/ 200862 h 2824020"/>
              <a:gd name="connsiteX138" fmla="*/ 1112206 w 3277404"/>
              <a:gd name="connsiteY138" fmla="*/ 177907 h 2824020"/>
              <a:gd name="connsiteX139" fmla="*/ 1139754 w 3277404"/>
              <a:gd name="connsiteY139" fmla="*/ 158394 h 2824020"/>
              <a:gd name="connsiteX140" fmla="*/ 1168448 w 3277404"/>
              <a:gd name="connsiteY140" fmla="*/ 143473 h 2824020"/>
              <a:gd name="connsiteX141" fmla="*/ 1202883 w 3277404"/>
              <a:gd name="connsiteY141" fmla="*/ 133143 h 2824020"/>
              <a:gd name="connsiteX142" fmla="*/ 1238464 w 3277404"/>
              <a:gd name="connsiteY142" fmla="*/ 128552 h 2824020"/>
              <a:gd name="connsiteX143" fmla="*/ 1275192 w 3277404"/>
              <a:gd name="connsiteY143" fmla="*/ 127404 h 2824020"/>
              <a:gd name="connsiteX144" fmla="*/ 1314216 w 3277404"/>
              <a:gd name="connsiteY144" fmla="*/ 130848 h 2824020"/>
              <a:gd name="connsiteX145" fmla="*/ 1353242 w 3277404"/>
              <a:gd name="connsiteY145" fmla="*/ 135439 h 2824020"/>
              <a:gd name="connsiteX146" fmla="*/ 1392267 w 3277404"/>
              <a:gd name="connsiteY146" fmla="*/ 141178 h 2824020"/>
              <a:gd name="connsiteX147" fmla="*/ 1431291 w 3277404"/>
              <a:gd name="connsiteY147" fmla="*/ 145769 h 2824020"/>
              <a:gd name="connsiteX148" fmla="*/ 1470316 w 3277404"/>
              <a:gd name="connsiteY148" fmla="*/ 148064 h 2824020"/>
              <a:gd name="connsiteX149" fmla="*/ 1508194 w 3277404"/>
              <a:gd name="connsiteY149" fmla="*/ 148064 h 2824020"/>
              <a:gd name="connsiteX150" fmla="*/ 1543776 w 3277404"/>
              <a:gd name="connsiteY150" fmla="*/ 143473 h 2824020"/>
              <a:gd name="connsiteX151" fmla="*/ 1579357 w 3277404"/>
              <a:gd name="connsiteY151" fmla="*/ 134290 h 2824020"/>
              <a:gd name="connsiteX152" fmla="*/ 1613790 w 3277404"/>
              <a:gd name="connsiteY152" fmla="*/ 120518 h 2824020"/>
              <a:gd name="connsiteX153" fmla="*/ 1648223 w 3277404"/>
              <a:gd name="connsiteY153" fmla="*/ 102152 h 2824020"/>
              <a:gd name="connsiteX154" fmla="*/ 1682657 w 3277404"/>
              <a:gd name="connsiteY154" fmla="*/ 83788 h 2824020"/>
              <a:gd name="connsiteX155" fmla="*/ 1717090 w 3277404"/>
              <a:gd name="connsiteY155" fmla="*/ 63128 h 2824020"/>
              <a:gd name="connsiteX156" fmla="*/ 1750377 w 3277404"/>
              <a:gd name="connsiteY156" fmla="*/ 43615 h 2824020"/>
              <a:gd name="connsiteX157" fmla="*/ 1785959 w 3277404"/>
              <a:gd name="connsiteY157" fmla="*/ 26399 h 2824020"/>
              <a:gd name="connsiteX158" fmla="*/ 1820392 w 3277404"/>
              <a:gd name="connsiteY158" fmla="*/ 12625 h 2824020"/>
              <a:gd name="connsiteX159" fmla="*/ 1855973 w 3277404"/>
              <a:gd name="connsiteY159" fmla="*/ 3443 h 282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277404" h="2824020">
                <a:moveTo>
                  <a:pt x="1892703" y="0"/>
                </a:moveTo>
                <a:lnTo>
                  <a:pt x="1929431" y="3443"/>
                </a:lnTo>
                <a:lnTo>
                  <a:pt x="1965012" y="12625"/>
                </a:lnTo>
                <a:lnTo>
                  <a:pt x="1999447" y="26399"/>
                </a:lnTo>
                <a:lnTo>
                  <a:pt x="2035027" y="43615"/>
                </a:lnTo>
                <a:lnTo>
                  <a:pt x="2068314" y="63128"/>
                </a:lnTo>
                <a:lnTo>
                  <a:pt x="2102748" y="83788"/>
                </a:lnTo>
                <a:lnTo>
                  <a:pt x="2137181" y="102152"/>
                </a:lnTo>
                <a:lnTo>
                  <a:pt x="2171614" y="120518"/>
                </a:lnTo>
                <a:lnTo>
                  <a:pt x="2204900" y="134290"/>
                </a:lnTo>
                <a:lnTo>
                  <a:pt x="2241630" y="143473"/>
                </a:lnTo>
                <a:lnTo>
                  <a:pt x="2277210" y="148064"/>
                </a:lnTo>
                <a:lnTo>
                  <a:pt x="2315087" y="148064"/>
                </a:lnTo>
                <a:lnTo>
                  <a:pt x="2354112" y="145769"/>
                </a:lnTo>
                <a:lnTo>
                  <a:pt x="2393137" y="141178"/>
                </a:lnTo>
                <a:lnTo>
                  <a:pt x="2432162" y="135439"/>
                </a:lnTo>
                <a:lnTo>
                  <a:pt x="2471186" y="130848"/>
                </a:lnTo>
                <a:lnTo>
                  <a:pt x="2510212" y="127404"/>
                </a:lnTo>
                <a:lnTo>
                  <a:pt x="2546940" y="128552"/>
                </a:lnTo>
                <a:lnTo>
                  <a:pt x="2582522" y="133143"/>
                </a:lnTo>
                <a:lnTo>
                  <a:pt x="2616956" y="143473"/>
                </a:lnTo>
                <a:lnTo>
                  <a:pt x="2645651" y="158394"/>
                </a:lnTo>
                <a:lnTo>
                  <a:pt x="2673197" y="177907"/>
                </a:lnTo>
                <a:lnTo>
                  <a:pt x="2697301" y="200862"/>
                </a:lnTo>
                <a:lnTo>
                  <a:pt x="2721405" y="227261"/>
                </a:lnTo>
                <a:lnTo>
                  <a:pt x="2743213" y="254808"/>
                </a:lnTo>
                <a:lnTo>
                  <a:pt x="2765020" y="283503"/>
                </a:lnTo>
                <a:lnTo>
                  <a:pt x="2786829" y="312197"/>
                </a:lnTo>
                <a:lnTo>
                  <a:pt x="2808636" y="339744"/>
                </a:lnTo>
                <a:lnTo>
                  <a:pt x="2831593" y="366142"/>
                </a:lnTo>
                <a:lnTo>
                  <a:pt x="2857992" y="389099"/>
                </a:lnTo>
                <a:lnTo>
                  <a:pt x="2883244" y="409759"/>
                </a:lnTo>
                <a:lnTo>
                  <a:pt x="2911938" y="425827"/>
                </a:lnTo>
                <a:lnTo>
                  <a:pt x="2942928" y="439601"/>
                </a:lnTo>
                <a:lnTo>
                  <a:pt x="2976213" y="451079"/>
                </a:lnTo>
                <a:lnTo>
                  <a:pt x="3010646" y="461408"/>
                </a:lnTo>
                <a:lnTo>
                  <a:pt x="3045081" y="470591"/>
                </a:lnTo>
                <a:lnTo>
                  <a:pt x="3080662" y="479774"/>
                </a:lnTo>
                <a:lnTo>
                  <a:pt x="3113948" y="490104"/>
                </a:lnTo>
                <a:lnTo>
                  <a:pt x="3147233" y="501581"/>
                </a:lnTo>
                <a:lnTo>
                  <a:pt x="3178224" y="515355"/>
                </a:lnTo>
                <a:lnTo>
                  <a:pt x="3205771" y="532572"/>
                </a:lnTo>
                <a:lnTo>
                  <a:pt x="3231023" y="553232"/>
                </a:lnTo>
                <a:lnTo>
                  <a:pt x="3251682" y="578483"/>
                </a:lnTo>
                <a:lnTo>
                  <a:pt x="3268900" y="606030"/>
                </a:lnTo>
                <a:lnTo>
                  <a:pt x="3277404" y="625165"/>
                </a:lnTo>
                <a:lnTo>
                  <a:pt x="3277404" y="2824020"/>
                </a:lnTo>
                <a:lnTo>
                  <a:pt x="362557" y="2824020"/>
                </a:lnTo>
                <a:lnTo>
                  <a:pt x="340893" y="2805182"/>
                </a:lnTo>
                <a:lnTo>
                  <a:pt x="312198" y="2783375"/>
                </a:lnTo>
                <a:lnTo>
                  <a:pt x="283504" y="2761567"/>
                </a:lnTo>
                <a:lnTo>
                  <a:pt x="254810" y="2739759"/>
                </a:lnTo>
                <a:lnTo>
                  <a:pt x="227262" y="2717951"/>
                </a:lnTo>
                <a:lnTo>
                  <a:pt x="200863" y="2693848"/>
                </a:lnTo>
                <a:lnTo>
                  <a:pt x="177907" y="2669745"/>
                </a:lnTo>
                <a:lnTo>
                  <a:pt x="158396" y="2642197"/>
                </a:lnTo>
                <a:lnTo>
                  <a:pt x="143475" y="2613503"/>
                </a:lnTo>
                <a:lnTo>
                  <a:pt x="133144" y="2579070"/>
                </a:lnTo>
                <a:lnTo>
                  <a:pt x="128553" y="2543489"/>
                </a:lnTo>
                <a:lnTo>
                  <a:pt x="127404" y="2506758"/>
                </a:lnTo>
                <a:lnTo>
                  <a:pt x="130848" y="2467734"/>
                </a:lnTo>
                <a:lnTo>
                  <a:pt x="135439" y="2428710"/>
                </a:lnTo>
                <a:lnTo>
                  <a:pt x="141178" y="2389685"/>
                </a:lnTo>
                <a:lnTo>
                  <a:pt x="145770" y="2350660"/>
                </a:lnTo>
                <a:lnTo>
                  <a:pt x="148066" y="2311636"/>
                </a:lnTo>
                <a:lnTo>
                  <a:pt x="148066" y="2273758"/>
                </a:lnTo>
                <a:lnTo>
                  <a:pt x="143475" y="2238178"/>
                </a:lnTo>
                <a:lnTo>
                  <a:pt x="134292" y="2202597"/>
                </a:lnTo>
                <a:lnTo>
                  <a:pt x="120518" y="2169310"/>
                </a:lnTo>
                <a:lnTo>
                  <a:pt x="103302" y="2134877"/>
                </a:lnTo>
                <a:lnTo>
                  <a:pt x="83788" y="2100445"/>
                </a:lnTo>
                <a:lnTo>
                  <a:pt x="63129" y="2066010"/>
                </a:lnTo>
                <a:lnTo>
                  <a:pt x="43617" y="2032724"/>
                </a:lnTo>
                <a:lnTo>
                  <a:pt x="26399" y="1997144"/>
                </a:lnTo>
                <a:lnTo>
                  <a:pt x="12627" y="1962709"/>
                </a:lnTo>
                <a:lnTo>
                  <a:pt x="3444" y="1927128"/>
                </a:lnTo>
                <a:lnTo>
                  <a:pt x="0" y="1890399"/>
                </a:lnTo>
                <a:lnTo>
                  <a:pt x="3444" y="1853671"/>
                </a:lnTo>
                <a:lnTo>
                  <a:pt x="12627" y="1818089"/>
                </a:lnTo>
                <a:lnTo>
                  <a:pt x="26399" y="1783655"/>
                </a:lnTo>
                <a:lnTo>
                  <a:pt x="43617" y="1748075"/>
                </a:lnTo>
                <a:lnTo>
                  <a:pt x="63129" y="1714788"/>
                </a:lnTo>
                <a:lnTo>
                  <a:pt x="83788" y="1680356"/>
                </a:lnTo>
                <a:lnTo>
                  <a:pt x="103302" y="1645921"/>
                </a:lnTo>
                <a:lnTo>
                  <a:pt x="120518" y="1611488"/>
                </a:lnTo>
                <a:lnTo>
                  <a:pt x="134292" y="1578202"/>
                </a:lnTo>
                <a:lnTo>
                  <a:pt x="143475" y="1542620"/>
                </a:lnTo>
                <a:lnTo>
                  <a:pt x="148066" y="1507040"/>
                </a:lnTo>
                <a:lnTo>
                  <a:pt x="148066" y="1469163"/>
                </a:lnTo>
                <a:lnTo>
                  <a:pt x="145770" y="1430138"/>
                </a:lnTo>
                <a:lnTo>
                  <a:pt x="141178" y="1391114"/>
                </a:lnTo>
                <a:lnTo>
                  <a:pt x="135439" y="1352088"/>
                </a:lnTo>
                <a:lnTo>
                  <a:pt x="130848" y="1313064"/>
                </a:lnTo>
                <a:lnTo>
                  <a:pt x="127404" y="1274040"/>
                </a:lnTo>
                <a:lnTo>
                  <a:pt x="128553" y="1237311"/>
                </a:lnTo>
                <a:lnTo>
                  <a:pt x="133144" y="1201730"/>
                </a:lnTo>
                <a:lnTo>
                  <a:pt x="143475" y="1167296"/>
                </a:lnTo>
                <a:lnTo>
                  <a:pt x="158396" y="1138602"/>
                </a:lnTo>
                <a:lnTo>
                  <a:pt x="177907" y="1111055"/>
                </a:lnTo>
                <a:lnTo>
                  <a:pt x="200863" y="1086951"/>
                </a:lnTo>
                <a:lnTo>
                  <a:pt x="227262" y="1062848"/>
                </a:lnTo>
                <a:lnTo>
                  <a:pt x="254810" y="1041039"/>
                </a:lnTo>
                <a:lnTo>
                  <a:pt x="283504" y="1019231"/>
                </a:lnTo>
                <a:lnTo>
                  <a:pt x="312198" y="997424"/>
                </a:lnTo>
                <a:lnTo>
                  <a:pt x="340893" y="975616"/>
                </a:lnTo>
                <a:lnTo>
                  <a:pt x="367292" y="952661"/>
                </a:lnTo>
                <a:lnTo>
                  <a:pt x="390249" y="926262"/>
                </a:lnTo>
                <a:lnTo>
                  <a:pt x="410908" y="901010"/>
                </a:lnTo>
                <a:lnTo>
                  <a:pt x="426977" y="872316"/>
                </a:lnTo>
                <a:lnTo>
                  <a:pt x="440751" y="841326"/>
                </a:lnTo>
                <a:lnTo>
                  <a:pt x="452229" y="808040"/>
                </a:lnTo>
                <a:lnTo>
                  <a:pt x="462559" y="773605"/>
                </a:lnTo>
                <a:lnTo>
                  <a:pt x="471742" y="739172"/>
                </a:lnTo>
                <a:lnTo>
                  <a:pt x="480924" y="703591"/>
                </a:lnTo>
                <a:lnTo>
                  <a:pt x="491254" y="670306"/>
                </a:lnTo>
                <a:lnTo>
                  <a:pt x="502732" y="637019"/>
                </a:lnTo>
                <a:lnTo>
                  <a:pt x="516506" y="606030"/>
                </a:lnTo>
                <a:lnTo>
                  <a:pt x="533722" y="578483"/>
                </a:lnTo>
                <a:lnTo>
                  <a:pt x="554381" y="553232"/>
                </a:lnTo>
                <a:lnTo>
                  <a:pt x="579633" y="532572"/>
                </a:lnTo>
                <a:lnTo>
                  <a:pt x="607181" y="515355"/>
                </a:lnTo>
                <a:lnTo>
                  <a:pt x="638170" y="501581"/>
                </a:lnTo>
                <a:lnTo>
                  <a:pt x="671457" y="490104"/>
                </a:lnTo>
                <a:lnTo>
                  <a:pt x="704742" y="479774"/>
                </a:lnTo>
                <a:lnTo>
                  <a:pt x="740324" y="470591"/>
                </a:lnTo>
                <a:lnTo>
                  <a:pt x="774756" y="461408"/>
                </a:lnTo>
                <a:lnTo>
                  <a:pt x="809191" y="451079"/>
                </a:lnTo>
                <a:lnTo>
                  <a:pt x="842476" y="439601"/>
                </a:lnTo>
                <a:lnTo>
                  <a:pt x="873466" y="425827"/>
                </a:lnTo>
                <a:lnTo>
                  <a:pt x="902161" y="409759"/>
                </a:lnTo>
                <a:lnTo>
                  <a:pt x="927412" y="389099"/>
                </a:lnTo>
                <a:lnTo>
                  <a:pt x="953812" y="366142"/>
                </a:lnTo>
                <a:lnTo>
                  <a:pt x="976768" y="339744"/>
                </a:lnTo>
                <a:lnTo>
                  <a:pt x="998576" y="312197"/>
                </a:lnTo>
                <a:lnTo>
                  <a:pt x="1020384" y="283503"/>
                </a:lnTo>
                <a:lnTo>
                  <a:pt x="1042191" y="254808"/>
                </a:lnTo>
                <a:lnTo>
                  <a:pt x="1063999" y="227261"/>
                </a:lnTo>
                <a:lnTo>
                  <a:pt x="1088104" y="200862"/>
                </a:lnTo>
                <a:lnTo>
                  <a:pt x="1112206" y="177907"/>
                </a:lnTo>
                <a:lnTo>
                  <a:pt x="1139754" y="158394"/>
                </a:lnTo>
                <a:lnTo>
                  <a:pt x="1168448" y="143473"/>
                </a:lnTo>
                <a:lnTo>
                  <a:pt x="1202883" y="133143"/>
                </a:lnTo>
                <a:lnTo>
                  <a:pt x="1238464" y="128552"/>
                </a:lnTo>
                <a:lnTo>
                  <a:pt x="1275192" y="127404"/>
                </a:lnTo>
                <a:lnTo>
                  <a:pt x="1314216" y="130848"/>
                </a:lnTo>
                <a:lnTo>
                  <a:pt x="1353242" y="135439"/>
                </a:lnTo>
                <a:lnTo>
                  <a:pt x="1392267" y="141178"/>
                </a:lnTo>
                <a:lnTo>
                  <a:pt x="1431291" y="145769"/>
                </a:lnTo>
                <a:lnTo>
                  <a:pt x="1470316" y="148064"/>
                </a:lnTo>
                <a:lnTo>
                  <a:pt x="1508194" y="148064"/>
                </a:lnTo>
                <a:lnTo>
                  <a:pt x="1543776" y="143473"/>
                </a:lnTo>
                <a:lnTo>
                  <a:pt x="1579357" y="134290"/>
                </a:lnTo>
                <a:lnTo>
                  <a:pt x="1613790" y="120518"/>
                </a:lnTo>
                <a:lnTo>
                  <a:pt x="1648223" y="102152"/>
                </a:lnTo>
                <a:lnTo>
                  <a:pt x="1682657" y="83788"/>
                </a:lnTo>
                <a:lnTo>
                  <a:pt x="1717090" y="63128"/>
                </a:lnTo>
                <a:lnTo>
                  <a:pt x="1750377" y="43615"/>
                </a:lnTo>
                <a:lnTo>
                  <a:pt x="1785959" y="26399"/>
                </a:lnTo>
                <a:lnTo>
                  <a:pt x="1820392" y="12625"/>
                </a:lnTo>
                <a:lnTo>
                  <a:pt x="1855973" y="34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Označba mesta vsebine 4" descr="Slika, ki vsebuje besede besedilo, izrezek&#10;&#10;Opis je samodejno ustvarjen">
            <a:extLst>
              <a:ext uri="{FF2B5EF4-FFF2-40B4-BE49-F238E27FC236}">
                <a16:creationId xmlns:a16="http://schemas.microsoft.com/office/drawing/2014/main" id="{80548E1E-23CF-4A97-8CE3-BB1E17046C0E}"/>
              </a:ext>
            </a:extLst>
          </p:cNvPr>
          <p:cNvPicPr>
            <a:picLocks noChangeAspect="1"/>
          </p:cNvPicPr>
          <p:nvPr/>
        </p:nvPicPr>
        <p:blipFill>
          <a:blip r:embed="rId4"/>
          <a:stretch>
            <a:fillRect/>
          </a:stretch>
        </p:blipFill>
        <p:spPr>
          <a:xfrm>
            <a:off x="5729317" y="1017465"/>
            <a:ext cx="1924350" cy="740875"/>
          </a:xfrm>
          <a:prstGeom prst="rect">
            <a:avLst/>
          </a:prstGeom>
        </p:spPr>
      </p:pic>
      <p:pic>
        <p:nvPicPr>
          <p:cNvPr id="4" name="Slika 3" descr="Slika, ki vsebuje besede besedilo, izrezek, znak&#10;&#10;Opis je samodejno ustvarjen">
            <a:extLst>
              <a:ext uri="{FF2B5EF4-FFF2-40B4-BE49-F238E27FC236}">
                <a16:creationId xmlns:a16="http://schemas.microsoft.com/office/drawing/2014/main" id="{FDEEC9D9-5B2D-487A-9DE9-29587D05F5C3}"/>
              </a:ext>
            </a:extLst>
          </p:cNvPr>
          <p:cNvPicPr>
            <a:picLocks noChangeAspect="1"/>
          </p:cNvPicPr>
          <p:nvPr/>
        </p:nvPicPr>
        <p:blipFill>
          <a:blip r:embed="rId5"/>
          <a:stretch>
            <a:fillRect/>
          </a:stretch>
        </p:blipFill>
        <p:spPr>
          <a:xfrm>
            <a:off x="9551879" y="5361009"/>
            <a:ext cx="2281057" cy="654748"/>
          </a:xfrm>
          <a:prstGeom prst="rect">
            <a:avLst/>
          </a:prstGeom>
        </p:spPr>
      </p:pic>
    </p:spTree>
    <p:extLst>
      <p:ext uri="{BB962C8B-B14F-4D97-AF65-F5344CB8AC3E}">
        <p14:creationId xmlns:p14="http://schemas.microsoft.com/office/powerpoint/2010/main" val="148455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32FA56-FF12-4154-BC20-3F21FEB6D1F1}"/>
              </a:ext>
            </a:extLst>
          </p:cNvPr>
          <p:cNvSpPr>
            <a:spLocks noGrp="1"/>
          </p:cNvSpPr>
          <p:nvPr>
            <p:ph type="title"/>
          </p:nvPr>
        </p:nvSpPr>
        <p:spPr>
          <a:xfrm>
            <a:off x="1251679" y="645107"/>
            <a:ext cx="3384329" cy="1640894"/>
          </a:xfrm>
        </p:spPr>
        <p:txBody>
          <a:bodyPr anchor="t">
            <a:normAutofit/>
          </a:bodyPr>
          <a:lstStyle/>
          <a:p>
            <a:pPr algn="ctr"/>
            <a:r>
              <a:rPr lang="sl-SI" sz="3100" dirty="0" err="1"/>
              <a:t>Teacher</a:t>
            </a:r>
            <a:r>
              <a:rPr lang="sl-SI" sz="3100" dirty="0"/>
              <a:t> </a:t>
            </a:r>
            <a:r>
              <a:rPr lang="sl-SI" sz="3100" dirty="0" err="1"/>
              <a:t>training</a:t>
            </a:r>
            <a:r>
              <a:rPr lang="sl-SI" sz="3100" dirty="0"/>
              <a:t> in </a:t>
            </a:r>
            <a:r>
              <a:rPr lang="sl-SI" sz="3100" dirty="0" err="1"/>
              <a:t>celje</a:t>
            </a:r>
            <a:r>
              <a:rPr lang="sl-SI" sz="3100" dirty="0"/>
              <a:t> </a:t>
            </a:r>
            <a:br>
              <a:rPr lang="sl-SI" sz="3100" dirty="0"/>
            </a:br>
            <a:r>
              <a:rPr lang="sl-SI" sz="3100" dirty="0"/>
              <a:t>16. – 18. 10. 2019</a:t>
            </a:r>
          </a:p>
        </p:txBody>
      </p:sp>
      <p:sp>
        <p:nvSpPr>
          <p:cNvPr id="9" name="Content Placeholder 8">
            <a:extLst>
              <a:ext uri="{FF2B5EF4-FFF2-40B4-BE49-F238E27FC236}">
                <a16:creationId xmlns:a16="http://schemas.microsoft.com/office/drawing/2014/main" id="{84150FD5-35A8-4A03-9E20-97FE30A044E8}"/>
              </a:ext>
            </a:extLst>
          </p:cNvPr>
          <p:cNvSpPr>
            <a:spLocks noGrp="1"/>
          </p:cNvSpPr>
          <p:nvPr>
            <p:ph idx="1"/>
          </p:nvPr>
        </p:nvSpPr>
        <p:spPr>
          <a:xfrm>
            <a:off x="1251679" y="2286001"/>
            <a:ext cx="3384330" cy="3940844"/>
          </a:xfrm>
        </p:spPr>
        <p:txBody>
          <a:bodyPr>
            <a:normAutofit/>
          </a:bodyPr>
          <a:lstStyle/>
          <a:p>
            <a:endParaRPr lang="sl-SI" sz="1800" b="0" i="0" u="none" strike="noStrike" dirty="0">
              <a:solidFill>
                <a:srgbClr val="000000"/>
              </a:solidFill>
              <a:effectLst/>
              <a:latin typeface="Arial" panose="020B0604020202020204" pitchFamily="34" charset="0"/>
            </a:endParaRPr>
          </a:p>
          <a:p>
            <a:endParaRPr lang="sl-SI" sz="1800" dirty="0">
              <a:solidFill>
                <a:srgbClr val="000000"/>
              </a:solidFill>
              <a:latin typeface="Arial" panose="020B0604020202020204" pitchFamily="34" charset="0"/>
            </a:endParaRPr>
          </a:p>
          <a:p>
            <a:r>
              <a:rPr lang="en-US" sz="1800" b="0" i="0" u="none" strike="noStrike" dirty="0">
                <a:solidFill>
                  <a:srgbClr val="000000"/>
                </a:solidFill>
                <a:effectLst/>
                <a:latin typeface="Arial" panose="020B0604020202020204" pitchFamily="34" charset="0"/>
              </a:rPr>
              <a:t>Teacher training in </a:t>
            </a:r>
            <a:r>
              <a:rPr lang="en-US" sz="1800" b="0" i="0" u="none" strike="noStrike" dirty="0" err="1">
                <a:solidFill>
                  <a:srgbClr val="000000"/>
                </a:solidFill>
                <a:effectLst/>
                <a:latin typeface="Arial" panose="020B0604020202020204" pitchFamily="34" charset="0"/>
              </a:rPr>
              <a:t>Celje</a:t>
            </a:r>
            <a:r>
              <a:rPr lang="en-US" sz="1800" b="0" i="0" u="none" strike="noStrike" dirty="0">
                <a:solidFill>
                  <a:srgbClr val="000000"/>
                </a:solidFill>
                <a:effectLst/>
                <a:latin typeface="Arial" panose="020B0604020202020204" pitchFamily="34" charset="0"/>
              </a:rPr>
              <a:t> where our teachers were equipped with new knowledge regarding fake news, media stereotypes etc.</a:t>
            </a:r>
            <a:endParaRPr lang="en-US" dirty="0"/>
          </a:p>
        </p:txBody>
      </p:sp>
      <p:pic>
        <p:nvPicPr>
          <p:cNvPr id="5" name="Označba mesta vsebine 4" descr="Slika, ki vsebuje besede oseba, postavljajoče, skupina, zunanje&#10;&#10;Opis je samodejno ustvarjen">
            <a:extLst>
              <a:ext uri="{FF2B5EF4-FFF2-40B4-BE49-F238E27FC236}">
                <a16:creationId xmlns:a16="http://schemas.microsoft.com/office/drawing/2014/main" id="{0CF9983E-2407-404A-BF21-F28B57E7116E}"/>
              </a:ext>
            </a:extLst>
          </p:cNvPr>
          <p:cNvPicPr>
            <a:picLocks noChangeAspect="1"/>
          </p:cNvPicPr>
          <p:nvPr/>
        </p:nvPicPr>
        <p:blipFill>
          <a:blip r:embed="rId2"/>
          <a:stretch>
            <a:fillRect/>
          </a:stretch>
        </p:blipFill>
        <p:spPr>
          <a:xfrm>
            <a:off x="5480181" y="645107"/>
            <a:ext cx="5594047" cy="5594047"/>
          </a:xfrm>
          <a:prstGeom prst="rect">
            <a:avLst/>
          </a:prstGeom>
        </p:spPr>
      </p:pic>
    </p:spTree>
    <p:extLst>
      <p:ext uri="{BB962C8B-B14F-4D97-AF65-F5344CB8AC3E}">
        <p14:creationId xmlns:p14="http://schemas.microsoft.com/office/powerpoint/2010/main" val="179871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D7FFD9-894D-4994-BBE5-6E1C19165CDC}"/>
              </a:ext>
            </a:extLst>
          </p:cNvPr>
          <p:cNvSpPr>
            <a:spLocks noGrp="1"/>
          </p:cNvSpPr>
          <p:nvPr>
            <p:ph type="title"/>
          </p:nvPr>
        </p:nvSpPr>
        <p:spPr>
          <a:xfrm>
            <a:off x="1251679" y="645107"/>
            <a:ext cx="3384329" cy="1640894"/>
          </a:xfrm>
        </p:spPr>
        <p:txBody>
          <a:bodyPr anchor="t">
            <a:normAutofit/>
          </a:bodyPr>
          <a:lstStyle/>
          <a:p>
            <a:pPr algn="ctr"/>
            <a:r>
              <a:rPr lang="sl-SI" sz="2800" dirty="0"/>
              <a:t>Short-term </a:t>
            </a:r>
            <a:r>
              <a:rPr lang="sl-SI" sz="2800" dirty="0" err="1"/>
              <a:t>student</a:t>
            </a:r>
            <a:r>
              <a:rPr lang="sl-SI" sz="2800" dirty="0"/>
              <a:t> </a:t>
            </a:r>
            <a:r>
              <a:rPr lang="sl-SI" sz="2800" dirty="0" err="1"/>
              <a:t>exchange</a:t>
            </a:r>
            <a:r>
              <a:rPr lang="sl-SI" sz="2800" dirty="0"/>
              <a:t> in le</a:t>
            </a:r>
            <a:r>
              <a:rPr lang="es-ES" sz="2800" dirty="0" err="1"/>
              <a:t>ón</a:t>
            </a:r>
            <a:r>
              <a:rPr lang="es-ES" sz="2800" dirty="0"/>
              <a:t>, </a:t>
            </a:r>
            <a:r>
              <a:rPr lang="es-ES" sz="2800" dirty="0" err="1"/>
              <a:t>spain</a:t>
            </a:r>
            <a:r>
              <a:rPr lang="es-ES" sz="2800" dirty="0"/>
              <a:t>, </a:t>
            </a:r>
            <a:br>
              <a:rPr lang="sl-SI" sz="2800" dirty="0"/>
            </a:br>
            <a:r>
              <a:rPr lang="es-ES" sz="2800" dirty="0"/>
              <a:t>2. – 8. 2. 2020</a:t>
            </a:r>
            <a:endParaRPr lang="sl-SI" sz="2800" dirty="0"/>
          </a:p>
        </p:txBody>
      </p:sp>
      <p:sp>
        <p:nvSpPr>
          <p:cNvPr id="9" name="Content Placeholder 8">
            <a:extLst>
              <a:ext uri="{FF2B5EF4-FFF2-40B4-BE49-F238E27FC236}">
                <a16:creationId xmlns:a16="http://schemas.microsoft.com/office/drawing/2014/main" id="{B76F4964-87CE-47DE-8973-B1815FC98079}"/>
              </a:ext>
            </a:extLst>
          </p:cNvPr>
          <p:cNvSpPr>
            <a:spLocks noGrp="1"/>
          </p:cNvSpPr>
          <p:nvPr>
            <p:ph idx="1"/>
          </p:nvPr>
        </p:nvSpPr>
        <p:spPr>
          <a:xfrm>
            <a:off x="1251679" y="2286001"/>
            <a:ext cx="3384330" cy="3940844"/>
          </a:xfrm>
        </p:spPr>
        <p:txBody>
          <a:bodyPr>
            <a:normAutofit/>
          </a:bodyPr>
          <a:lstStyle/>
          <a:p>
            <a:endParaRPr lang="sl-SI"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The short-term student mobility in León where we learnt about fake news, credible news and internet safety. We also visited INCIBE (National Institute for Cyber Security).</a:t>
            </a:r>
            <a:endParaRPr lang="en-US" dirty="0"/>
          </a:p>
        </p:txBody>
      </p:sp>
      <p:pic>
        <p:nvPicPr>
          <p:cNvPr id="5" name="Označba mesta vsebine 4" descr="Slika, ki vsebuje besede oseba, notranji, strop, skupina&#10;&#10;Opis je samodejno ustvarjen">
            <a:extLst>
              <a:ext uri="{FF2B5EF4-FFF2-40B4-BE49-F238E27FC236}">
                <a16:creationId xmlns:a16="http://schemas.microsoft.com/office/drawing/2014/main" id="{0931B83B-10B3-48C7-86B9-6566271D7B08}"/>
              </a:ext>
            </a:extLst>
          </p:cNvPr>
          <p:cNvPicPr>
            <a:picLocks noChangeAspect="1"/>
          </p:cNvPicPr>
          <p:nvPr/>
        </p:nvPicPr>
        <p:blipFill rotWithShape="1">
          <a:blip r:embed="rId2"/>
          <a:srcRect l="3696" r="15923" b="1"/>
          <a:stretch/>
        </p:blipFill>
        <p:spPr>
          <a:xfrm>
            <a:off x="5279472" y="645107"/>
            <a:ext cx="5995465" cy="5594047"/>
          </a:xfrm>
          <a:prstGeom prst="rect">
            <a:avLst/>
          </a:prstGeom>
        </p:spPr>
      </p:pic>
    </p:spTree>
    <p:extLst>
      <p:ext uri="{BB962C8B-B14F-4D97-AF65-F5344CB8AC3E}">
        <p14:creationId xmlns:p14="http://schemas.microsoft.com/office/powerpoint/2010/main" val="69345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593D59-6F6A-44D6-8CFD-F5B6DFF75A3A}"/>
              </a:ext>
            </a:extLst>
          </p:cNvPr>
          <p:cNvSpPr>
            <a:spLocks noGrp="1"/>
          </p:cNvSpPr>
          <p:nvPr>
            <p:ph type="title"/>
          </p:nvPr>
        </p:nvSpPr>
        <p:spPr/>
        <p:txBody>
          <a:bodyPr>
            <a:normAutofit/>
          </a:bodyPr>
          <a:lstStyle/>
          <a:p>
            <a:pPr algn="ctr"/>
            <a:r>
              <a:rPr lang="sl-SI" dirty="0" err="1"/>
              <a:t>VideoconferenceS</a:t>
            </a:r>
            <a:endParaRPr lang="sl-SI" dirty="0"/>
          </a:p>
        </p:txBody>
      </p:sp>
      <p:pic>
        <p:nvPicPr>
          <p:cNvPr id="5" name="Označba mesta vsebine 4" descr="Slika, ki vsebuje besede besedilo, posnetek zaslona, elektronika, raznoliko&#10;&#10;Opis je samodejno ustvarjen">
            <a:extLst>
              <a:ext uri="{FF2B5EF4-FFF2-40B4-BE49-F238E27FC236}">
                <a16:creationId xmlns:a16="http://schemas.microsoft.com/office/drawing/2014/main" id="{C19D9CC6-F129-4BC6-AC40-3C1E7A4D7C49}"/>
              </a:ext>
            </a:extLst>
          </p:cNvPr>
          <p:cNvPicPr>
            <a:picLocks noGrp="1" noChangeAspect="1"/>
          </p:cNvPicPr>
          <p:nvPr>
            <p:ph idx="1"/>
          </p:nvPr>
        </p:nvPicPr>
        <p:blipFill>
          <a:blip r:embed="rId2"/>
          <a:stretch>
            <a:fillRect/>
          </a:stretch>
        </p:blipFill>
        <p:spPr>
          <a:xfrm>
            <a:off x="2397760" y="1952162"/>
            <a:ext cx="7620000" cy="4284159"/>
          </a:xfrm>
        </p:spPr>
      </p:pic>
    </p:spTree>
    <p:extLst>
      <p:ext uri="{BB962C8B-B14F-4D97-AF65-F5344CB8AC3E}">
        <p14:creationId xmlns:p14="http://schemas.microsoft.com/office/powerpoint/2010/main" val="118735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8C8907-E5A3-40D0-897E-1CBBCB435F0D}"/>
              </a:ext>
            </a:extLst>
          </p:cNvPr>
          <p:cNvSpPr>
            <a:spLocks noGrp="1"/>
          </p:cNvSpPr>
          <p:nvPr>
            <p:ph type="title"/>
          </p:nvPr>
        </p:nvSpPr>
        <p:spPr>
          <a:xfrm>
            <a:off x="1251679" y="645107"/>
            <a:ext cx="3384329" cy="1640894"/>
          </a:xfrm>
        </p:spPr>
        <p:txBody>
          <a:bodyPr anchor="t">
            <a:normAutofit/>
          </a:bodyPr>
          <a:lstStyle/>
          <a:p>
            <a:pPr algn="ctr"/>
            <a:r>
              <a:rPr lang="sl-SI" sz="2800" dirty="0"/>
              <a:t>Short-term </a:t>
            </a:r>
            <a:r>
              <a:rPr lang="sl-SI" sz="2800" dirty="0" err="1"/>
              <a:t>student</a:t>
            </a:r>
            <a:r>
              <a:rPr lang="sl-SI" sz="2800" dirty="0"/>
              <a:t> </a:t>
            </a:r>
            <a:r>
              <a:rPr lang="sl-SI" sz="2800" dirty="0" err="1"/>
              <a:t>exchange</a:t>
            </a:r>
            <a:r>
              <a:rPr lang="sl-SI" sz="2800" dirty="0"/>
              <a:t> </a:t>
            </a:r>
            <a:br>
              <a:rPr lang="sl-SI" sz="2800" dirty="0"/>
            </a:br>
            <a:r>
              <a:rPr lang="sl-SI" sz="2800" dirty="0"/>
              <a:t>in </a:t>
            </a:r>
            <a:r>
              <a:rPr lang="sl-SI" sz="2800" dirty="0" err="1"/>
              <a:t>celje</a:t>
            </a:r>
            <a:r>
              <a:rPr lang="sl-SI" sz="2800" dirty="0"/>
              <a:t>, </a:t>
            </a:r>
            <a:br>
              <a:rPr lang="sl-SI" sz="2800" dirty="0"/>
            </a:br>
            <a:r>
              <a:rPr lang="sl-SI" sz="2800" dirty="0"/>
              <a:t>20. – 24. 9. 2021</a:t>
            </a:r>
          </a:p>
        </p:txBody>
      </p:sp>
      <p:sp>
        <p:nvSpPr>
          <p:cNvPr id="13" name="Content Placeholder 12">
            <a:extLst>
              <a:ext uri="{FF2B5EF4-FFF2-40B4-BE49-F238E27FC236}">
                <a16:creationId xmlns:a16="http://schemas.microsoft.com/office/drawing/2014/main" id="{BB7DB3AD-B729-447B-B464-CD92F68F11AC}"/>
              </a:ext>
            </a:extLst>
          </p:cNvPr>
          <p:cNvSpPr>
            <a:spLocks noGrp="1"/>
          </p:cNvSpPr>
          <p:nvPr>
            <p:ph idx="1"/>
          </p:nvPr>
        </p:nvSpPr>
        <p:spPr>
          <a:xfrm>
            <a:off x="1251679" y="2286001"/>
            <a:ext cx="3384330" cy="3940844"/>
          </a:xfrm>
        </p:spPr>
        <p:txBody>
          <a:bodyPr>
            <a:normAutofit/>
          </a:bodyPr>
          <a:lstStyle/>
          <a:p>
            <a:endParaRPr lang="sl-SI"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The short-term student mobility in </a:t>
            </a:r>
            <a:r>
              <a:rPr lang="en-US" sz="1800" b="0" i="0" u="none" strike="noStrike" dirty="0" err="1">
                <a:solidFill>
                  <a:srgbClr val="000000"/>
                </a:solidFill>
                <a:effectLst/>
                <a:latin typeface="Arial" panose="020B0604020202020204" pitchFamily="34" charset="0"/>
              </a:rPr>
              <a:t>Celje</a:t>
            </a:r>
            <a:r>
              <a:rPr lang="en-US" sz="1800" b="0" i="0" u="none" strike="noStrike" dirty="0">
                <a:solidFill>
                  <a:srgbClr val="000000"/>
                </a:solidFill>
                <a:effectLst/>
                <a:latin typeface="Arial" panose="020B0604020202020204" pitchFamily="34" charset="0"/>
              </a:rPr>
              <a:t> where we learnt about ourselves, our identity, how it changes when we are online and what we can do to prevent addiction and generate more well-being.</a:t>
            </a:r>
            <a:endParaRPr lang="en-US" dirty="0"/>
          </a:p>
        </p:txBody>
      </p:sp>
      <p:pic>
        <p:nvPicPr>
          <p:cNvPr id="9" name="Označba mesta vsebine 8" descr="Slika, ki vsebuje besede zunanje, oseba, sneg, ljudje&#10;&#10;Opis je samodejno ustvarjen">
            <a:extLst>
              <a:ext uri="{FF2B5EF4-FFF2-40B4-BE49-F238E27FC236}">
                <a16:creationId xmlns:a16="http://schemas.microsoft.com/office/drawing/2014/main" id="{49AB2100-63C7-42B3-B2BF-FD53930C186C}"/>
              </a:ext>
            </a:extLst>
          </p:cNvPr>
          <p:cNvPicPr>
            <a:picLocks noChangeAspect="1"/>
          </p:cNvPicPr>
          <p:nvPr/>
        </p:nvPicPr>
        <p:blipFill rotWithShape="1">
          <a:blip r:embed="rId2"/>
          <a:srcRect l="8649" r="10970" b="1"/>
          <a:stretch/>
        </p:blipFill>
        <p:spPr>
          <a:xfrm>
            <a:off x="5279472" y="645107"/>
            <a:ext cx="5995465" cy="5594047"/>
          </a:xfrm>
          <a:prstGeom prst="rect">
            <a:avLst/>
          </a:prstGeom>
        </p:spPr>
      </p:pic>
    </p:spTree>
    <p:extLst>
      <p:ext uri="{BB962C8B-B14F-4D97-AF65-F5344CB8AC3E}">
        <p14:creationId xmlns:p14="http://schemas.microsoft.com/office/powerpoint/2010/main" val="311009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86BDCC-82A3-4BA7-B86D-BC38B44528A8}"/>
              </a:ext>
            </a:extLst>
          </p:cNvPr>
          <p:cNvSpPr>
            <a:spLocks noGrp="1"/>
          </p:cNvSpPr>
          <p:nvPr>
            <p:ph type="title"/>
          </p:nvPr>
        </p:nvSpPr>
        <p:spPr>
          <a:xfrm>
            <a:off x="1251679" y="645107"/>
            <a:ext cx="3384329" cy="1640894"/>
          </a:xfrm>
        </p:spPr>
        <p:txBody>
          <a:bodyPr anchor="t">
            <a:normAutofit/>
          </a:bodyPr>
          <a:lstStyle/>
          <a:p>
            <a:pPr algn="ctr"/>
            <a:r>
              <a:rPr lang="sl-SI" sz="2800" dirty="0"/>
              <a:t>Short-term </a:t>
            </a:r>
            <a:r>
              <a:rPr lang="sl-SI" sz="2800" dirty="0" err="1"/>
              <a:t>student</a:t>
            </a:r>
            <a:r>
              <a:rPr lang="sl-SI" sz="2800" dirty="0"/>
              <a:t> </a:t>
            </a:r>
            <a:r>
              <a:rPr lang="sl-SI" sz="2800" dirty="0" err="1"/>
              <a:t>exchange</a:t>
            </a:r>
            <a:r>
              <a:rPr lang="sl-SI" sz="2800" dirty="0"/>
              <a:t> in </a:t>
            </a:r>
            <a:r>
              <a:rPr lang="sl-SI" sz="2800" dirty="0" err="1"/>
              <a:t>belgrade</a:t>
            </a:r>
            <a:r>
              <a:rPr lang="sl-SI" sz="2800" dirty="0"/>
              <a:t>, </a:t>
            </a:r>
            <a:br>
              <a:rPr lang="sl-SI" sz="2800" dirty="0"/>
            </a:br>
            <a:r>
              <a:rPr lang="sl-SI" sz="2800" dirty="0"/>
              <a:t>11. – 15. 10. 2021</a:t>
            </a:r>
          </a:p>
        </p:txBody>
      </p:sp>
      <p:sp>
        <p:nvSpPr>
          <p:cNvPr id="9" name="Content Placeholder 8">
            <a:extLst>
              <a:ext uri="{FF2B5EF4-FFF2-40B4-BE49-F238E27FC236}">
                <a16:creationId xmlns:a16="http://schemas.microsoft.com/office/drawing/2014/main" id="{BBF20121-3799-404F-9798-7C4EE1C375A6}"/>
              </a:ext>
            </a:extLst>
          </p:cNvPr>
          <p:cNvSpPr>
            <a:spLocks noGrp="1"/>
          </p:cNvSpPr>
          <p:nvPr>
            <p:ph idx="1"/>
          </p:nvPr>
        </p:nvSpPr>
        <p:spPr>
          <a:xfrm>
            <a:off x="1251679" y="2286001"/>
            <a:ext cx="3384330" cy="3940844"/>
          </a:xfrm>
        </p:spPr>
        <p:txBody>
          <a:bodyPr>
            <a:normAutofit/>
          </a:bodyPr>
          <a:lstStyle/>
          <a:p>
            <a:endParaRPr lang="sl-SI" dirty="0"/>
          </a:p>
          <a:p>
            <a:r>
              <a:rPr lang="en-US" sz="1800" b="0" i="0" u="none" strike="noStrike" dirty="0">
                <a:solidFill>
                  <a:srgbClr val="000000"/>
                </a:solidFill>
                <a:effectLst/>
                <a:latin typeface="Arial" panose="020B0604020202020204" pitchFamily="34" charset="0"/>
              </a:rPr>
              <a:t>The short-term student mobility in Belgrade where we learnt about internet safety, information, cyber crimes and cyber bullying. </a:t>
            </a:r>
            <a:endParaRPr lang="en-US" dirty="0"/>
          </a:p>
        </p:txBody>
      </p:sp>
      <p:pic>
        <p:nvPicPr>
          <p:cNvPr id="5" name="Označba mesta vsebine 4" descr="Slika, ki vsebuje besede notranji, strop, tla, oseba&#10;&#10;Opis je samodejno ustvarjen">
            <a:extLst>
              <a:ext uri="{FF2B5EF4-FFF2-40B4-BE49-F238E27FC236}">
                <a16:creationId xmlns:a16="http://schemas.microsoft.com/office/drawing/2014/main" id="{C89B09A0-6C6B-4986-A25E-9C1D0A0B5B11}"/>
              </a:ext>
            </a:extLst>
          </p:cNvPr>
          <p:cNvPicPr>
            <a:picLocks noChangeAspect="1"/>
          </p:cNvPicPr>
          <p:nvPr/>
        </p:nvPicPr>
        <p:blipFill>
          <a:blip r:embed="rId2"/>
          <a:stretch>
            <a:fillRect/>
          </a:stretch>
        </p:blipFill>
        <p:spPr>
          <a:xfrm>
            <a:off x="5279472" y="1193831"/>
            <a:ext cx="5995465" cy="4496598"/>
          </a:xfrm>
          <a:prstGeom prst="rect">
            <a:avLst/>
          </a:prstGeom>
        </p:spPr>
      </p:pic>
    </p:spTree>
    <p:extLst>
      <p:ext uri="{BB962C8B-B14F-4D97-AF65-F5344CB8AC3E}">
        <p14:creationId xmlns:p14="http://schemas.microsoft.com/office/powerpoint/2010/main" val="191435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55FAD8-D312-4B92-ACF5-F0E3FA0085CF}"/>
              </a:ext>
            </a:extLst>
          </p:cNvPr>
          <p:cNvSpPr>
            <a:spLocks noGrp="1"/>
          </p:cNvSpPr>
          <p:nvPr>
            <p:ph type="title"/>
          </p:nvPr>
        </p:nvSpPr>
        <p:spPr/>
        <p:txBody>
          <a:bodyPr/>
          <a:lstStyle/>
          <a:p>
            <a:pPr algn="ctr"/>
            <a:r>
              <a:rPr lang="sl-SI" dirty="0" err="1"/>
              <a:t>What</a:t>
            </a:r>
            <a:r>
              <a:rPr lang="sl-SI" dirty="0"/>
              <a:t> HAVE </a:t>
            </a:r>
            <a:r>
              <a:rPr lang="sl-SI" dirty="0" err="1"/>
              <a:t>we</a:t>
            </a:r>
            <a:r>
              <a:rPr lang="sl-SI" dirty="0"/>
              <a:t> </a:t>
            </a:r>
            <a:r>
              <a:rPr lang="sl-SI" dirty="0" err="1"/>
              <a:t>gained</a:t>
            </a:r>
            <a:r>
              <a:rPr lang="sl-SI" dirty="0"/>
              <a:t> </a:t>
            </a:r>
            <a:r>
              <a:rPr lang="sl-SI" dirty="0" err="1"/>
              <a:t>from</a:t>
            </a:r>
            <a:r>
              <a:rPr lang="sl-SI" dirty="0"/>
              <a:t> </a:t>
            </a:r>
            <a:r>
              <a:rPr lang="sl-SI" dirty="0" err="1"/>
              <a:t>this</a:t>
            </a:r>
            <a:r>
              <a:rPr lang="sl-SI" dirty="0"/>
              <a:t> </a:t>
            </a:r>
            <a:r>
              <a:rPr lang="sl-SI" dirty="0" err="1"/>
              <a:t>project</a:t>
            </a:r>
            <a:r>
              <a:rPr lang="sl-SI" dirty="0"/>
              <a:t>?</a:t>
            </a:r>
          </a:p>
        </p:txBody>
      </p:sp>
      <p:sp>
        <p:nvSpPr>
          <p:cNvPr id="3" name="Označba mesta vsebine 2">
            <a:extLst>
              <a:ext uri="{FF2B5EF4-FFF2-40B4-BE49-F238E27FC236}">
                <a16:creationId xmlns:a16="http://schemas.microsoft.com/office/drawing/2014/main" id="{5C996DE2-3FC4-4C19-B0BF-5DAC0070D01D}"/>
              </a:ext>
            </a:extLst>
          </p:cNvPr>
          <p:cNvSpPr>
            <a:spLocks noGrp="1"/>
          </p:cNvSpPr>
          <p:nvPr>
            <p:ph idx="1"/>
          </p:nvPr>
        </p:nvSpPr>
        <p:spPr/>
        <p:txBody>
          <a:bodyPr>
            <a:normAutofit lnSpcReduction="10000"/>
          </a:bodyPr>
          <a:lstStyle/>
          <a:p>
            <a:pPr marL="0" indent="0">
              <a:buNone/>
            </a:pPr>
            <a:r>
              <a:rPr lang="en-US" b="1" dirty="0">
                <a:latin typeface="Bradley Hand ITC" panose="03070402050302030203" pitchFamily="66" charset="0"/>
              </a:rPr>
              <a:t>We have explored different options to spend our leisure time. Current circumstances do not help to socialize as much as we want. Individual responsibility is essential.</a:t>
            </a:r>
            <a:endParaRPr lang="sl-SI" b="1" dirty="0">
              <a:latin typeface="Bradley Hand ITC" panose="03070402050302030203" pitchFamily="66" charset="0"/>
            </a:endParaRPr>
          </a:p>
          <a:p>
            <a:pPr marL="0" indent="0">
              <a:buNone/>
            </a:pPr>
            <a:br>
              <a:rPr lang="en-US" b="1" dirty="0">
                <a:latin typeface="Bradley Hand ITC" panose="03070402050302030203" pitchFamily="66" charset="0"/>
              </a:rPr>
            </a:br>
            <a:r>
              <a:rPr lang="en-US" b="1" i="0" dirty="0">
                <a:solidFill>
                  <a:srgbClr val="222222"/>
                </a:solidFill>
                <a:effectLst/>
                <a:latin typeface="Bradley Hand ITC" panose="03070402050302030203" pitchFamily="66" charset="0"/>
              </a:rPr>
              <a:t>We do not want to think about it since we believe we are free and independent but in fact we are easily manipulated by social media (we follow influencers or engage in absurd dangerous challenges). We tend to compare ourselves  with others. Nobody is perfect and we have to learn to accept ourselves.</a:t>
            </a:r>
            <a:endParaRPr lang="sl-SI" b="1" i="0" dirty="0">
              <a:solidFill>
                <a:srgbClr val="222222"/>
              </a:solidFill>
              <a:effectLst/>
              <a:latin typeface="Bradley Hand ITC" panose="03070402050302030203" pitchFamily="66" charset="0"/>
            </a:endParaRPr>
          </a:p>
          <a:p>
            <a:pPr marL="0" indent="0">
              <a:buNone/>
            </a:pPr>
            <a:endParaRPr lang="sl-SI" b="1" dirty="0">
              <a:solidFill>
                <a:srgbClr val="222222"/>
              </a:solidFill>
              <a:latin typeface="Bradley Hand ITC" panose="03070402050302030203" pitchFamily="66" charset="0"/>
            </a:endParaRPr>
          </a:p>
          <a:p>
            <a:pPr marL="0" indent="0">
              <a:buNone/>
            </a:pPr>
            <a:r>
              <a:rPr lang="en-US" b="1" i="0" dirty="0">
                <a:solidFill>
                  <a:srgbClr val="222222"/>
                </a:solidFill>
                <a:effectLst/>
                <a:latin typeface="Bradley Hand ITC" panose="03070402050302030203" pitchFamily="66" charset="0"/>
              </a:rPr>
              <a:t> Cyberbullying is as harmful as any other kind of bullying as well as being a crime. We may think that words do not hurt but that's not true.</a:t>
            </a:r>
            <a:endParaRPr lang="sl-SI" b="1" dirty="0">
              <a:latin typeface="Bradley Hand ITC" panose="03070402050302030203" pitchFamily="66" charset="0"/>
            </a:endParaRPr>
          </a:p>
        </p:txBody>
      </p:sp>
    </p:spTree>
    <p:extLst>
      <p:ext uri="{BB962C8B-B14F-4D97-AF65-F5344CB8AC3E}">
        <p14:creationId xmlns:p14="http://schemas.microsoft.com/office/powerpoint/2010/main" val="372409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4F50A2-60E6-43E9-82EB-A65076D7EE4A}"/>
              </a:ext>
            </a:extLst>
          </p:cNvPr>
          <p:cNvSpPr>
            <a:spLocks noGrp="1"/>
          </p:cNvSpPr>
          <p:nvPr>
            <p:ph type="title"/>
          </p:nvPr>
        </p:nvSpPr>
        <p:spPr/>
        <p:txBody>
          <a:bodyPr/>
          <a:lstStyle/>
          <a:p>
            <a:r>
              <a:rPr lang="sl-SI" dirty="0" err="1"/>
              <a:t>If</a:t>
            </a:r>
            <a:r>
              <a:rPr lang="sl-SI" dirty="0"/>
              <a:t> </a:t>
            </a:r>
            <a:r>
              <a:rPr lang="sl-SI" dirty="0" err="1"/>
              <a:t>you</a:t>
            </a:r>
            <a:r>
              <a:rPr lang="sl-SI" dirty="0"/>
              <a:t> are </a:t>
            </a:r>
            <a:r>
              <a:rPr lang="sl-SI" dirty="0" err="1"/>
              <a:t>interested</a:t>
            </a:r>
            <a:r>
              <a:rPr lang="sl-SI" dirty="0"/>
              <a:t> in </a:t>
            </a:r>
            <a:r>
              <a:rPr lang="sl-SI" dirty="0" err="1"/>
              <a:t>our</a:t>
            </a:r>
            <a:r>
              <a:rPr lang="sl-SI" dirty="0"/>
              <a:t> </a:t>
            </a:r>
            <a:r>
              <a:rPr lang="sl-SI" dirty="0" err="1"/>
              <a:t>topic</a:t>
            </a:r>
            <a:r>
              <a:rPr lang="sl-SI" dirty="0"/>
              <a:t>, </a:t>
            </a:r>
            <a:r>
              <a:rPr lang="sl-SI" dirty="0" err="1"/>
              <a:t>please</a:t>
            </a:r>
            <a:r>
              <a:rPr lang="sl-SI" dirty="0"/>
              <a:t> </a:t>
            </a:r>
            <a:r>
              <a:rPr lang="sl-SI" dirty="0" err="1"/>
              <a:t>contact</a:t>
            </a:r>
            <a:r>
              <a:rPr lang="sl-SI" dirty="0"/>
              <a:t> </a:t>
            </a:r>
            <a:r>
              <a:rPr lang="sl-SI" dirty="0" err="1"/>
              <a:t>us</a:t>
            </a:r>
            <a:r>
              <a:rPr lang="sl-SI" dirty="0"/>
              <a:t>:</a:t>
            </a:r>
          </a:p>
        </p:txBody>
      </p:sp>
      <p:sp>
        <p:nvSpPr>
          <p:cNvPr id="3" name="Označba mesta vsebine 2">
            <a:extLst>
              <a:ext uri="{FF2B5EF4-FFF2-40B4-BE49-F238E27FC236}">
                <a16:creationId xmlns:a16="http://schemas.microsoft.com/office/drawing/2014/main" id="{33549F66-A8E6-468F-B8A0-C62E5B73CB6D}"/>
              </a:ext>
            </a:extLst>
          </p:cNvPr>
          <p:cNvSpPr>
            <a:spLocks noGrp="1"/>
          </p:cNvSpPr>
          <p:nvPr>
            <p:ph idx="1"/>
          </p:nvPr>
        </p:nvSpPr>
        <p:spPr/>
        <p:txBody>
          <a:bodyPr/>
          <a:lstStyle/>
          <a:p>
            <a:r>
              <a:rPr lang="sl-SI" dirty="0">
                <a:hlinkClick r:id="rId2"/>
              </a:rPr>
              <a:t>www.prvagim.si</a:t>
            </a:r>
            <a:endParaRPr lang="sl-SI" dirty="0"/>
          </a:p>
          <a:p>
            <a:r>
              <a:rPr lang="sl-SI" dirty="0">
                <a:hlinkClick r:id="rId3"/>
              </a:rPr>
              <a:t>http://iesordonosegundo.centros.educa.jcyl.es/sitio/</a:t>
            </a:r>
            <a:endParaRPr lang="sl-SI" dirty="0"/>
          </a:p>
          <a:p>
            <a:r>
              <a:rPr lang="sl-SI" dirty="0">
                <a:hlinkClick r:id="rId4"/>
              </a:rPr>
              <a:t>https://filoloska.edu.rs/novi/</a:t>
            </a:r>
            <a:r>
              <a:rPr lang="sl-SI" dirty="0"/>
              <a:t> </a:t>
            </a:r>
          </a:p>
          <a:p>
            <a:endParaRPr lang="sl-SI" dirty="0"/>
          </a:p>
          <a:p>
            <a:r>
              <a:rPr lang="sl-SI" dirty="0" err="1"/>
              <a:t>We</a:t>
            </a:r>
            <a:r>
              <a:rPr lang="sl-SI" dirty="0"/>
              <a:t> </a:t>
            </a:r>
            <a:r>
              <a:rPr lang="sl-SI" dirty="0" err="1"/>
              <a:t>will</a:t>
            </a:r>
            <a:r>
              <a:rPr lang="sl-SI" dirty="0"/>
              <a:t> be glad to </a:t>
            </a:r>
            <a:r>
              <a:rPr lang="sl-SI" dirty="0" err="1"/>
              <a:t>provide</a:t>
            </a:r>
            <a:r>
              <a:rPr lang="sl-SI" dirty="0"/>
              <a:t> </a:t>
            </a:r>
            <a:r>
              <a:rPr lang="sl-SI" dirty="0" err="1"/>
              <a:t>you</a:t>
            </a:r>
            <a:r>
              <a:rPr lang="sl-SI" dirty="0"/>
              <a:t> </a:t>
            </a:r>
            <a:r>
              <a:rPr lang="sl-SI" dirty="0" err="1"/>
              <a:t>with</a:t>
            </a:r>
            <a:r>
              <a:rPr lang="sl-SI" dirty="0"/>
              <a:t> more </a:t>
            </a:r>
            <a:r>
              <a:rPr lang="sl-SI" dirty="0" err="1"/>
              <a:t>informaton</a:t>
            </a:r>
            <a:r>
              <a:rPr lang="sl-SI"/>
              <a:t>. </a:t>
            </a:r>
          </a:p>
        </p:txBody>
      </p:sp>
    </p:spTree>
    <p:extLst>
      <p:ext uri="{BB962C8B-B14F-4D97-AF65-F5344CB8AC3E}">
        <p14:creationId xmlns:p14="http://schemas.microsoft.com/office/powerpoint/2010/main" val="1613692647"/>
      </p:ext>
    </p:extLst>
  </p:cSld>
  <p:clrMapOvr>
    <a:masterClrMapping/>
  </p:clrMapOvr>
</p:sld>
</file>

<file path=ppt/theme/theme1.xml><?xml version="1.0" encoding="utf-8"?>
<a:theme xmlns:a="http://schemas.openxmlformats.org/drawingml/2006/main" name="Značka">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TM10001106[[fn=Značka ]]</Template>
  <TotalTime>50</TotalTime>
  <Words>429</Words>
  <Application>Microsoft Office PowerPoint</Application>
  <PresentationFormat>Širokozaslonsko</PresentationFormat>
  <Paragraphs>28</Paragraphs>
  <Slides>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9</vt:i4>
      </vt:variant>
    </vt:vector>
  </HeadingPairs>
  <TitlesOfParts>
    <vt:vector size="15" baseType="lpstr">
      <vt:lpstr>Arial</vt:lpstr>
      <vt:lpstr>Bradley Hand ITC</vt:lpstr>
      <vt:lpstr>Calibri</vt:lpstr>
      <vt:lpstr>Gill Sans MT</vt:lpstr>
      <vt:lpstr>Impact</vt:lpstr>
      <vt:lpstr>Značka</vt:lpstr>
      <vt:lpstr>How do we perceive our digital world?</vt:lpstr>
      <vt:lpstr>Erasmus + ka229 project  1. 9. 2019 – 31. 8. 2022</vt:lpstr>
      <vt:lpstr>Teacher training in celje  16. – 18. 10. 2019</vt:lpstr>
      <vt:lpstr>Short-term student exchange in león, spain,  2. – 8. 2. 2020</vt:lpstr>
      <vt:lpstr>VideoconferenceS</vt:lpstr>
      <vt:lpstr>Short-term student exchange  in celje,  20. – 24. 9. 2021</vt:lpstr>
      <vt:lpstr>Short-term student exchange in belgrade,  11. – 15. 10. 2021</vt:lpstr>
      <vt:lpstr>What HAVE we gained from this project?</vt:lpstr>
      <vt:lpstr>If you are interested in our topic, please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perceive our digital world?</dc:title>
  <dc:creator>Nataša Peunik</dc:creator>
  <cp:lastModifiedBy>Nataša Peunik</cp:lastModifiedBy>
  <cp:revision>1</cp:revision>
  <dcterms:created xsi:type="dcterms:W3CDTF">2022-02-18T06:24:29Z</dcterms:created>
  <dcterms:modified xsi:type="dcterms:W3CDTF">2022-02-18T10:46:26Z</dcterms:modified>
</cp:coreProperties>
</file>