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9" r:id="rId4"/>
    <p:sldId id="264" r:id="rId5"/>
    <p:sldId id="262" r:id="rId6"/>
    <p:sldId id="263" r:id="rId7"/>
    <p:sldId id="265" r:id="rId8"/>
    <p:sldId id="269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005856"/>
    <a:srgbClr val="9EFF29"/>
    <a:srgbClr val="007033"/>
    <a:srgbClr val="5EEC3C"/>
    <a:srgbClr val="F1C88B"/>
    <a:srgbClr val="FE9202"/>
    <a:srgbClr val="FF2549"/>
    <a:srgbClr val="1D3A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28" y="1408470"/>
            <a:ext cx="8203575" cy="13998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104" y="2756698"/>
            <a:ext cx="8188953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68580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7"/>
          </a:xfrm>
        </p:spPr>
        <p:txBody>
          <a:bodyPr/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 algn="l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l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l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l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43" y="391788"/>
            <a:ext cx="628432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43" y="1155313"/>
            <a:ext cx="6284320" cy="3511061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9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ct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ct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ct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algn="ctr"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 algn="ctr"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 algn="ctr"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D08296-53BF-44F0-957F-C527619C2B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PRAZNIČNE SNEŽNE REZINE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FBC17D-D43D-4026-A28C-DD674DB32E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Projekt Zdrava šola, 2. b</a:t>
            </a:r>
          </a:p>
        </p:txBody>
      </p:sp>
    </p:spTree>
    <p:extLst>
      <p:ext uri="{BB962C8B-B14F-4D97-AF65-F5344CB8AC3E}">
        <p14:creationId xmlns:p14="http://schemas.microsoft.com/office/powerpoint/2010/main" val="131037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SESTAVINE</a:t>
            </a:r>
            <a:endParaRPr lang="en-US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FAF842B2-963B-422F-94E9-38C5C67C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210003"/>
            <a:ext cx="4123034" cy="3664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Biskvit:</a:t>
            </a:r>
          </a:p>
          <a:p>
            <a:r>
              <a:rPr lang="sl-SI" sz="1600" b="1" dirty="0"/>
              <a:t>4 jajca</a:t>
            </a:r>
          </a:p>
          <a:p>
            <a:r>
              <a:rPr lang="sl-SI" sz="1600" b="1" dirty="0"/>
              <a:t>4 žlice medu</a:t>
            </a:r>
          </a:p>
          <a:p>
            <a:r>
              <a:rPr lang="sl-SI" sz="1600" b="1" dirty="0"/>
              <a:t>5 žlic </a:t>
            </a:r>
            <a:r>
              <a:rPr lang="sl-SI" sz="1600" b="1" dirty="0" smtClean="0"/>
              <a:t>100 % </a:t>
            </a:r>
            <a:r>
              <a:rPr lang="sl-SI" sz="1600" b="1" dirty="0"/>
              <a:t>kakava</a:t>
            </a:r>
          </a:p>
          <a:p>
            <a:r>
              <a:rPr lang="sl-SI" sz="1600" b="1" dirty="0"/>
              <a:t>5 žlic </a:t>
            </a:r>
            <a:r>
              <a:rPr lang="sl-SI" sz="1600" b="1" dirty="0" err="1"/>
              <a:t>pirine</a:t>
            </a:r>
            <a:r>
              <a:rPr lang="sl-SI" sz="1600" b="1" dirty="0"/>
              <a:t> moke</a:t>
            </a:r>
          </a:p>
        </p:txBody>
      </p:sp>
      <p:sp>
        <p:nvSpPr>
          <p:cNvPr id="6" name="Označba mesta vsebine 4">
            <a:extLst>
              <a:ext uri="{FF2B5EF4-FFF2-40B4-BE49-F238E27FC236}">
                <a16:creationId xmlns:a16="http://schemas.microsoft.com/office/drawing/2014/main" id="{7102C3B6-B7B6-4AC2-AE1E-887618CB0D63}"/>
              </a:ext>
            </a:extLst>
          </p:cNvPr>
          <p:cNvSpPr txBox="1">
            <a:spLocks/>
          </p:cNvSpPr>
          <p:nvPr/>
        </p:nvSpPr>
        <p:spPr>
          <a:xfrm>
            <a:off x="4572000" y="1210003"/>
            <a:ext cx="4123034" cy="366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b="1" dirty="0"/>
              <a:t>Krema:</a:t>
            </a:r>
          </a:p>
          <a:p>
            <a:r>
              <a:rPr lang="sl-SI" sz="1600" b="1" dirty="0"/>
              <a:t>250 g </a:t>
            </a:r>
            <a:r>
              <a:rPr lang="sl-SI" sz="1600" b="1" dirty="0" err="1" smtClean="0"/>
              <a:t>maskarponeja</a:t>
            </a:r>
            <a:endParaRPr lang="sl-SI" sz="1600" b="1" dirty="0"/>
          </a:p>
          <a:p>
            <a:r>
              <a:rPr lang="sl-SI" sz="1600" b="1" dirty="0"/>
              <a:t>100 ml sladke smetane</a:t>
            </a:r>
          </a:p>
          <a:p>
            <a:r>
              <a:rPr lang="sl-SI" sz="1600" b="1" dirty="0"/>
              <a:t>2 žlici medu</a:t>
            </a:r>
          </a:p>
          <a:p>
            <a:r>
              <a:rPr lang="sl-SI" sz="1600" b="1" dirty="0"/>
              <a:t>1 velika žlica nastrganega kokosa</a:t>
            </a:r>
          </a:p>
        </p:txBody>
      </p:sp>
      <p:pic>
        <p:nvPicPr>
          <p:cNvPr id="8" name="Slika 7" descr="Slika, ki vsebuje besede sladko&#10;&#10;Opis je samodejno ustvarjen">
            <a:extLst>
              <a:ext uri="{FF2B5EF4-FFF2-40B4-BE49-F238E27FC236}">
                <a16:creationId xmlns:a16="http://schemas.microsoft.com/office/drawing/2014/main" id="{478F3AED-5D70-4609-B318-7B2C45DF1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3053585"/>
            <a:ext cx="3327530" cy="187173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C88883E-26E1-4B15-92B6-C71566689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32" y="2911151"/>
            <a:ext cx="1599370" cy="20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PRIPRAVA - biskvit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1800" dirty="0"/>
          </a:p>
          <a:p>
            <a:r>
              <a:rPr lang="sl-SI" sz="1800" dirty="0"/>
              <a:t>Beljake stepemo v </a:t>
            </a:r>
            <a:r>
              <a:rPr lang="sl-SI" sz="1800" dirty="0" smtClean="0"/>
              <a:t>sneg.</a:t>
            </a:r>
            <a:endParaRPr lang="sl-SI" sz="1800" dirty="0"/>
          </a:p>
          <a:p>
            <a:r>
              <a:rPr lang="sl-SI" sz="1800" dirty="0"/>
              <a:t>K rumenjakom dodamo med in stepamo do kremaste </a:t>
            </a:r>
            <a:r>
              <a:rPr lang="sl-SI" sz="1800" dirty="0" smtClean="0"/>
              <a:t>strukture.</a:t>
            </a:r>
            <a:endParaRPr lang="sl-SI" sz="1800" dirty="0"/>
          </a:p>
          <a:p>
            <a:r>
              <a:rPr lang="sl-SI" sz="1800" dirty="0"/>
              <a:t>Dodamo kakav in moko ter rahlo </a:t>
            </a:r>
            <a:r>
              <a:rPr lang="sl-SI" sz="1800" dirty="0" smtClean="0"/>
              <a:t>premešamo.</a:t>
            </a:r>
            <a:endParaRPr lang="sl-SI" sz="1800" dirty="0"/>
          </a:p>
          <a:p>
            <a:r>
              <a:rPr lang="sl-SI" sz="1800" dirty="0"/>
              <a:t>Počasi dodamo sneg in premešamo (kar z žlico/lopatko</a:t>
            </a:r>
            <a:r>
              <a:rPr lang="sl-SI" sz="1800" dirty="0" smtClean="0"/>
              <a:t>).</a:t>
            </a:r>
            <a:endParaRPr lang="sl-SI" sz="1800" dirty="0"/>
          </a:p>
          <a:p>
            <a:r>
              <a:rPr lang="sl-SI" sz="1800" dirty="0"/>
              <a:t>Na </a:t>
            </a:r>
            <a:r>
              <a:rPr lang="sl-SI" sz="1800" dirty="0" smtClean="0"/>
              <a:t>pekač, </a:t>
            </a:r>
            <a:r>
              <a:rPr lang="sl-SI" sz="1800" dirty="0"/>
              <a:t>obložen s peki </a:t>
            </a:r>
            <a:r>
              <a:rPr lang="sl-SI" sz="1800" dirty="0" smtClean="0"/>
              <a:t>papirjem, </a:t>
            </a:r>
            <a:r>
              <a:rPr lang="sl-SI" sz="1800" dirty="0"/>
              <a:t>razmažemo </a:t>
            </a:r>
            <a:r>
              <a:rPr lang="sl-SI" sz="1800" dirty="0" smtClean="0"/>
              <a:t>maso.</a:t>
            </a:r>
            <a:endParaRPr lang="sl-SI" sz="1800" dirty="0"/>
          </a:p>
          <a:p>
            <a:r>
              <a:rPr lang="sl-SI" sz="1800" dirty="0"/>
              <a:t>Pečemo 6 minut pri </a:t>
            </a:r>
            <a:r>
              <a:rPr lang="sl-SI" sz="1800" dirty="0" smtClean="0"/>
              <a:t>180 °C.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hrana, kozarec, notranji, skleda&#10;&#10;Opis je samodejno ustvarjen">
            <a:extLst>
              <a:ext uri="{FF2B5EF4-FFF2-40B4-BE49-F238E27FC236}">
                <a16:creationId xmlns:a16="http://schemas.microsoft.com/office/drawing/2014/main" id="{C46C6376-E562-493E-A005-9FACEC230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3855"/>
          <a:stretch/>
        </p:blipFill>
        <p:spPr>
          <a:xfrm rot="16200000">
            <a:off x="685230" y="513028"/>
            <a:ext cx="1664999" cy="2904823"/>
          </a:xfrm>
          <a:prstGeom prst="rect">
            <a:avLst/>
          </a:prstGeom>
        </p:spPr>
      </p:pic>
      <p:pic>
        <p:nvPicPr>
          <p:cNvPr id="6" name="Slika 5" descr="Slika, ki vsebuje besede miza, hrana, kozarec, notranji&#10;&#10;Opis je samodejno ustvarjen">
            <a:extLst>
              <a:ext uri="{FF2B5EF4-FFF2-40B4-BE49-F238E27FC236}">
                <a16:creationId xmlns:a16="http://schemas.microsoft.com/office/drawing/2014/main" id="{D3D86565-C887-4BB3-B51C-87B0E4617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t="7983" r="-554" b="9841"/>
          <a:stretch/>
        </p:blipFill>
        <p:spPr>
          <a:xfrm rot="16200000">
            <a:off x="3634701" y="594646"/>
            <a:ext cx="1664999" cy="2741585"/>
          </a:xfrm>
          <a:prstGeom prst="rect">
            <a:avLst/>
          </a:prstGeom>
        </p:spPr>
      </p:pic>
      <p:pic>
        <p:nvPicPr>
          <p:cNvPr id="8" name="Slika 7" descr="Slika, ki vsebuje besede kozarec, kava, miza, hrana&#10;&#10;Opis je samodejno ustvarjen">
            <a:extLst>
              <a:ext uri="{FF2B5EF4-FFF2-40B4-BE49-F238E27FC236}">
                <a16:creationId xmlns:a16="http://schemas.microsoft.com/office/drawing/2014/main" id="{D7541FA6-15A9-4347-A44F-C92F59222A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" b="5487"/>
          <a:stretch/>
        </p:blipFill>
        <p:spPr>
          <a:xfrm rot="16200000">
            <a:off x="6688972" y="408227"/>
            <a:ext cx="1665000" cy="3114422"/>
          </a:xfrm>
          <a:prstGeom prst="rect">
            <a:avLst/>
          </a:prstGeom>
        </p:spPr>
      </p:pic>
      <p:pic>
        <p:nvPicPr>
          <p:cNvPr id="10" name="Slika 9" descr="Slika, ki vsebuje besede hrana, miza, plastika, vsebnik&#10;&#10;Opis je samodejno ustvarjen">
            <a:extLst>
              <a:ext uri="{FF2B5EF4-FFF2-40B4-BE49-F238E27FC236}">
                <a16:creationId xmlns:a16="http://schemas.microsoft.com/office/drawing/2014/main" id="{A4FF45FC-C15C-45F9-ABB8-C31BAF61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/>
          <a:stretch/>
        </p:blipFill>
        <p:spPr>
          <a:xfrm rot="16200000">
            <a:off x="2026036" y="2092021"/>
            <a:ext cx="1888211" cy="3678504"/>
          </a:xfrm>
          <a:prstGeom prst="rect">
            <a:avLst/>
          </a:prstGeom>
        </p:spPr>
      </p:pic>
      <p:pic>
        <p:nvPicPr>
          <p:cNvPr id="12" name="Slika 11" descr="Slika, ki vsebuje besede notranji, kos, hrana, kruh&#10;&#10;Opis je samodejno ustvarjen">
            <a:extLst>
              <a:ext uri="{FF2B5EF4-FFF2-40B4-BE49-F238E27FC236}">
                <a16:creationId xmlns:a16="http://schemas.microsoft.com/office/drawing/2014/main" id="{7468F650-5812-4993-89BD-D216FE7A71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 b="15465"/>
          <a:stretch/>
        </p:blipFill>
        <p:spPr>
          <a:xfrm rot="16200000">
            <a:off x="5620039" y="2482304"/>
            <a:ext cx="1888212" cy="28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8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36BA62-BF74-4D55-94F2-2594BBA3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PRIPRAVA - krema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692865-B8D4-434C-AA0A-CBAE1B2D2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Smetano stepemo in jo zmešamo </a:t>
            </a:r>
            <a:r>
              <a:rPr lang="sl-SI" sz="1800" dirty="0" smtClean="0"/>
              <a:t>s sirom </a:t>
            </a:r>
            <a:r>
              <a:rPr lang="sl-SI" sz="1800" dirty="0" err="1" smtClean="0"/>
              <a:t>maskarpone</a:t>
            </a:r>
            <a:r>
              <a:rPr lang="sl-SI" sz="1800" dirty="0" smtClean="0"/>
              <a:t>.</a:t>
            </a:r>
            <a:endParaRPr lang="sl-SI" sz="1800" dirty="0"/>
          </a:p>
          <a:p>
            <a:r>
              <a:rPr lang="sl-SI" sz="1800" dirty="0"/>
              <a:t>Dodamo še med in kokos ter premešamo z mešalnikom na nizki </a:t>
            </a:r>
            <a:r>
              <a:rPr lang="sl-SI" sz="1800" dirty="0" smtClean="0"/>
              <a:t>hitrosti.</a:t>
            </a:r>
            <a:endParaRPr lang="sl-SI" sz="1800" dirty="0"/>
          </a:p>
          <a:p>
            <a:endParaRPr lang="sl-SI" sz="1800" dirty="0"/>
          </a:p>
        </p:txBody>
      </p:sp>
      <p:pic>
        <p:nvPicPr>
          <p:cNvPr id="5" name="Slika 4" descr="Slika, ki vsebuje besede kozarec, miza, kava, plošča&#10;&#10;Opis je samodejno ustvarjen">
            <a:extLst>
              <a:ext uri="{FF2B5EF4-FFF2-40B4-BE49-F238E27FC236}">
                <a16:creationId xmlns:a16="http://schemas.microsoft.com/office/drawing/2014/main" id="{8B13F430-BE24-4C45-AD56-FE99F64978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0"/>
          <a:stretch/>
        </p:blipFill>
        <p:spPr>
          <a:xfrm>
            <a:off x="470443" y="2286000"/>
            <a:ext cx="1654615" cy="2736200"/>
          </a:xfrm>
          <a:prstGeom prst="rect">
            <a:avLst/>
          </a:prstGeom>
        </p:spPr>
      </p:pic>
      <p:pic>
        <p:nvPicPr>
          <p:cNvPr id="7" name="Slika 6" descr="Slika, ki vsebuje besede kozarec, miza, kava, hrana&#10;&#10;Opis je samodejno ustvarjen">
            <a:extLst>
              <a:ext uri="{FF2B5EF4-FFF2-40B4-BE49-F238E27FC236}">
                <a16:creationId xmlns:a16="http://schemas.microsoft.com/office/drawing/2014/main" id="{346D9DD1-9BCB-474C-843F-ED07EAEC3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21406"/>
          <a:stretch/>
        </p:blipFill>
        <p:spPr>
          <a:xfrm>
            <a:off x="2290446" y="2565509"/>
            <a:ext cx="1903414" cy="2139041"/>
          </a:xfrm>
          <a:prstGeom prst="rect">
            <a:avLst/>
          </a:prstGeom>
        </p:spPr>
      </p:pic>
      <p:pic>
        <p:nvPicPr>
          <p:cNvPr id="9" name="Slika 8" descr="Slika, ki vsebuje besede miza, hrana, plastika, pojedeno&#10;&#10;Opis je samodejno ustvarjen">
            <a:extLst>
              <a:ext uri="{FF2B5EF4-FFF2-40B4-BE49-F238E27FC236}">
                <a16:creationId xmlns:a16="http://schemas.microsoft.com/office/drawing/2014/main" id="{72D68378-45E4-4C2C-9BA6-CB28CE657D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9"/>
          <a:stretch/>
        </p:blipFill>
        <p:spPr>
          <a:xfrm rot="5400000">
            <a:off x="3877558" y="2767691"/>
            <a:ext cx="2736201" cy="17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3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5E977B-6618-4B36-B8BF-7B165855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PRIPRAVA - celota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C05767-622E-497B-864B-2F310F0DE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1800" dirty="0"/>
          </a:p>
          <a:p>
            <a:endParaRPr lang="sl-SI" sz="1800" dirty="0"/>
          </a:p>
          <a:p>
            <a:r>
              <a:rPr lang="sl-SI" sz="1800" dirty="0"/>
              <a:t>Biskvit ohladimo in razrežemo na </a:t>
            </a:r>
            <a:r>
              <a:rPr lang="sl-SI" sz="1800" dirty="0" smtClean="0"/>
              <a:t>pol.</a:t>
            </a:r>
            <a:endParaRPr lang="sl-SI" sz="1800" dirty="0"/>
          </a:p>
          <a:p>
            <a:r>
              <a:rPr lang="sl-SI" sz="1800" dirty="0"/>
              <a:t>Na eno polovico razmažemo vso kremo in prekrijemo z drugim delom </a:t>
            </a:r>
            <a:r>
              <a:rPr lang="sl-SI" sz="1800" dirty="0" smtClean="0"/>
              <a:t>biskvita.</a:t>
            </a:r>
            <a:endParaRPr lang="sl-SI" sz="1800" dirty="0"/>
          </a:p>
          <a:p>
            <a:r>
              <a:rPr lang="sl-SI" sz="1800" dirty="0"/>
              <a:t>Nekaj časa pustimo v hladilniku in </a:t>
            </a:r>
            <a:r>
              <a:rPr lang="sl-SI" sz="1800" dirty="0" smtClean="0"/>
              <a:t>postrežemo. 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59625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88114A3-B6DC-4C42-916F-F7AFEF2BEB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 b="12019"/>
          <a:stretch/>
        </p:blipFill>
        <p:spPr>
          <a:xfrm rot="16200000">
            <a:off x="731845" y="2540009"/>
            <a:ext cx="1816022" cy="2943808"/>
          </a:xfrm>
          <a:prstGeom prst="rect">
            <a:avLst/>
          </a:prstGeom>
        </p:spPr>
      </p:pic>
      <p:pic>
        <p:nvPicPr>
          <p:cNvPr id="7" name="Slika 6" descr="Slika, ki vsebuje besede hrana, miza, sedeče, kos&#10;&#10;Opis je samodejno ustvarjen">
            <a:extLst>
              <a:ext uri="{FF2B5EF4-FFF2-40B4-BE49-F238E27FC236}">
                <a16:creationId xmlns:a16="http://schemas.microsoft.com/office/drawing/2014/main" id="{C0CFE70C-C2BC-4955-98A7-EB6167623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b="12563"/>
          <a:stretch/>
        </p:blipFill>
        <p:spPr>
          <a:xfrm>
            <a:off x="3354603" y="1196039"/>
            <a:ext cx="2434793" cy="37238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33C2D4C-09B2-407C-9FC0-DD31050D9F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1" b="17823"/>
          <a:stretch/>
        </p:blipFill>
        <p:spPr>
          <a:xfrm rot="16200000">
            <a:off x="731845" y="632145"/>
            <a:ext cx="1816021" cy="2943809"/>
          </a:xfrm>
          <a:prstGeom prst="rect">
            <a:avLst/>
          </a:prstGeom>
        </p:spPr>
      </p:pic>
      <p:pic>
        <p:nvPicPr>
          <p:cNvPr id="11" name="Slika 10" descr="Slika, ki vsebuje besede sendvič, kos, izreži, kruh&#10;&#10;Opis je samodejno ustvarjen">
            <a:extLst>
              <a:ext uri="{FF2B5EF4-FFF2-40B4-BE49-F238E27FC236}">
                <a16:creationId xmlns:a16="http://schemas.microsoft.com/office/drawing/2014/main" id="{EC29F031-8BCD-4AE0-9D2B-B4A76B6313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r="11225" b="18218"/>
          <a:stretch/>
        </p:blipFill>
        <p:spPr>
          <a:xfrm>
            <a:off x="6032238" y="1196039"/>
            <a:ext cx="3027786" cy="1816022"/>
          </a:xfrm>
          <a:prstGeom prst="rect">
            <a:avLst/>
          </a:prstGeom>
        </p:spPr>
      </p:pic>
      <p:pic>
        <p:nvPicPr>
          <p:cNvPr id="13" name="Slika 12" descr="Slika, ki vsebuje besede miza&#10;&#10;Opis je samodejno ustvarjen">
            <a:extLst>
              <a:ext uri="{FF2B5EF4-FFF2-40B4-BE49-F238E27FC236}">
                <a16:creationId xmlns:a16="http://schemas.microsoft.com/office/drawing/2014/main" id="{65E38EFC-10CA-4C80-B17F-93F96BF97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3" b="37052"/>
          <a:stretch/>
        </p:blipFill>
        <p:spPr>
          <a:xfrm>
            <a:off x="6032236" y="3103902"/>
            <a:ext cx="3027787" cy="18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8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B95736-4F4B-493D-94A7-12B59808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Vsi smo se zelo </a:t>
            </a:r>
            <a:r>
              <a:rPr lang="sl-SI" dirty="0" smtClean="0"/>
              <a:t>potrudili!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7A9B96-68BD-43B8-98E0-D4995FB37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" y="1922107"/>
            <a:ext cx="3211555" cy="2083064"/>
          </a:xfrm>
          <a:prstGeom prst="rect">
            <a:avLst/>
          </a:prstGeom>
        </p:spPr>
      </p:pic>
      <p:pic>
        <p:nvPicPr>
          <p:cNvPr id="6" name="Slika 5" descr="Slika, ki vsebuje besede plošča, notranji, polovica, zapri&#10;&#10;Opis je samodejno ustvarjen">
            <a:extLst>
              <a:ext uri="{FF2B5EF4-FFF2-40B4-BE49-F238E27FC236}">
                <a16:creationId xmlns:a16="http://schemas.microsoft.com/office/drawing/2014/main" id="{2AA9B13B-8681-44D9-A60D-990F0DB42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3"/>
          <a:stretch/>
        </p:blipFill>
        <p:spPr>
          <a:xfrm>
            <a:off x="3484498" y="1922107"/>
            <a:ext cx="1902617" cy="20674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FCFC918-E81B-4CF5-9AF3-24D64BB65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268" y="1922107"/>
            <a:ext cx="3441084" cy="2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3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2B136B-4B73-4F0A-A858-FEE8613C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31" y="2209075"/>
            <a:ext cx="6284320" cy="72534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ŽELIMO VAM USPEŠNO, ZDRAVO IN „SLADKO“ LETO 2021!</a:t>
            </a:r>
          </a:p>
        </p:txBody>
      </p:sp>
    </p:spTree>
    <p:extLst>
      <p:ext uri="{BB962C8B-B14F-4D97-AF65-F5344CB8AC3E}">
        <p14:creationId xmlns:p14="http://schemas.microsoft.com/office/powerpoint/2010/main" val="3714482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Diaprojekcija na zaslonu (16:9)</PresentationFormat>
  <Paragraphs>33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PRAZNIČNE SNEŽNE REZINE</vt:lpstr>
      <vt:lpstr>SESTAVINE</vt:lpstr>
      <vt:lpstr>PRIPRAVA - biskvit</vt:lpstr>
      <vt:lpstr>PowerPointova predstavitev</vt:lpstr>
      <vt:lpstr>PRIPRAVA - krema</vt:lpstr>
      <vt:lpstr>PRIPRAVA - celota</vt:lpstr>
      <vt:lpstr>PowerPointova predstavitev</vt:lpstr>
      <vt:lpstr>Vsi smo se zelo potrudili!</vt:lpstr>
      <vt:lpstr>ŽELIMO VAM USPEŠNO, ZDRAVO IN „SLADKO“ LETO 2021!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2021-01-18T07:36:53Z</dcterms:modified>
</cp:coreProperties>
</file>