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6"/>
  </p:notesMasterIdLst>
  <p:handoutMasterIdLst>
    <p:handoutMasterId r:id="rId37"/>
  </p:handoutMasterIdLst>
  <p:sldIdLst>
    <p:sldId id="262" r:id="rId2"/>
    <p:sldId id="296" r:id="rId3"/>
    <p:sldId id="264" r:id="rId4"/>
    <p:sldId id="286" r:id="rId5"/>
    <p:sldId id="265" r:id="rId6"/>
    <p:sldId id="268" r:id="rId7"/>
    <p:sldId id="301" r:id="rId8"/>
    <p:sldId id="269" r:id="rId9"/>
    <p:sldId id="270" r:id="rId10"/>
    <p:sldId id="271" r:id="rId11"/>
    <p:sldId id="272" r:id="rId12"/>
    <p:sldId id="273" r:id="rId13"/>
    <p:sldId id="274" r:id="rId14"/>
    <p:sldId id="275" r:id="rId15"/>
    <p:sldId id="276" r:id="rId16"/>
    <p:sldId id="277" r:id="rId17"/>
    <p:sldId id="299" r:id="rId18"/>
    <p:sldId id="278" r:id="rId19"/>
    <p:sldId id="288" r:id="rId20"/>
    <p:sldId id="291" r:id="rId21"/>
    <p:sldId id="279" r:id="rId22"/>
    <p:sldId id="290" r:id="rId23"/>
    <p:sldId id="289" r:id="rId24"/>
    <p:sldId id="292" r:id="rId25"/>
    <p:sldId id="280" r:id="rId26"/>
    <p:sldId id="281" r:id="rId27"/>
    <p:sldId id="282" r:id="rId28"/>
    <p:sldId id="283" r:id="rId29"/>
    <p:sldId id="284" r:id="rId30"/>
    <p:sldId id="293" r:id="rId31"/>
    <p:sldId id="294" r:id="rId32"/>
    <p:sldId id="295" r:id="rId33"/>
    <p:sldId id="298" r:id="rId34"/>
    <p:sldId id="300"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80"/>
    <a:srgbClr val="73D9F9"/>
    <a:srgbClr val="F6D3F9"/>
    <a:srgbClr val="003399"/>
    <a:srgbClr val="336699"/>
    <a:srgbClr val="0099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35" autoAdjust="0"/>
    <p:restoredTop sz="86281" autoAdjust="0"/>
  </p:normalViewPr>
  <p:slideViewPr>
    <p:cSldViewPr>
      <p:cViewPr varScale="1">
        <p:scale>
          <a:sx n="97" d="100"/>
          <a:sy n="97" d="100"/>
        </p:scale>
        <p:origin x="906" y="78"/>
      </p:cViewPr>
      <p:guideLst>
        <p:guide orient="horz" pos="2160"/>
        <p:guide pos="2880"/>
      </p:guideLst>
    </p:cSldViewPr>
  </p:slideViewPr>
  <p:outlineViewPr>
    <p:cViewPr>
      <p:scale>
        <a:sx n="33" d="100"/>
        <a:sy n="33" d="100"/>
      </p:scale>
      <p:origin x="0" y="1411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8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ov_delovni_lis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a:pPr>
            <a:r>
              <a:rPr lang="sl-SI"/>
              <a:t>Prodaja v prvi četrtini 2003</a:t>
            </a:r>
          </a:p>
        </c:rich>
      </c:tx>
      <c:overlay val="0"/>
    </c:title>
    <c:autoTitleDeleted val="0"/>
    <c:plotArea>
      <c:layout/>
      <c:barChart>
        <c:barDir val="col"/>
        <c:grouping val="clustered"/>
        <c:varyColors val="0"/>
        <c:ser>
          <c:idx val="0"/>
          <c:order val="0"/>
          <c:tx>
            <c:strRef>
              <c:f>Sheet1!$A$3</c:f>
              <c:strCache>
                <c:ptCount val="1"/>
                <c:pt idx="0">
                  <c:v>ventili</c:v>
                </c:pt>
              </c:strCache>
            </c:strRef>
          </c:tx>
          <c:invertIfNegative val="0"/>
          <c:cat>
            <c:strRef>
              <c:f>Sheet1!$B$2:$E$2</c:f>
              <c:strCache>
                <c:ptCount val="4"/>
                <c:pt idx="0">
                  <c:v>januar</c:v>
                </c:pt>
                <c:pt idx="1">
                  <c:v>februar</c:v>
                </c:pt>
                <c:pt idx="2">
                  <c:v>marec</c:v>
                </c:pt>
                <c:pt idx="3">
                  <c:v>april</c:v>
                </c:pt>
              </c:strCache>
            </c:strRef>
          </c:cat>
          <c:val>
            <c:numRef>
              <c:f>Sheet1!$B$3:$E$3</c:f>
              <c:numCache>
                <c:formatCode>General</c:formatCode>
                <c:ptCount val="4"/>
                <c:pt idx="0">
                  <c:v>20.399999999999999</c:v>
                </c:pt>
                <c:pt idx="1">
                  <c:v>27.4</c:v>
                </c:pt>
                <c:pt idx="2">
                  <c:v>90</c:v>
                </c:pt>
                <c:pt idx="3">
                  <c:v>20.399999999999999</c:v>
                </c:pt>
              </c:numCache>
            </c:numRef>
          </c:val>
        </c:ser>
        <c:ser>
          <c:idx val="1"/>
          <c:order val="1"/>
          <c:tx>
            <c:strRef>
              <c:f>Sheet1!$A$4</c:f>
              <c:strCache>
                <c:ptCount val="1"/>
                <c:pt idx="0">
                  <c:v>valji</c:v>
                </c:pt>
              </c:strCache>
            </c:strRef>
          </c:tx>
          <c:invertIfNegative val="0"/>
          <c:cat>
            <c:strRef>
              <c:f>Sheet1!$B$2:$E$2</c:f>
              <c:strCache>
                <c:ptCount val="4"/>
                <c:pt idx="0">
                  <c:v>januar</c:v>
                </c:pt>
                <c:pt idx="1">
                  <c:v>februar</c:v>
                </c:pt>
                <c:pt idx="2">
                  <c:v>marec</c:v>
                </c:pt>
                <c:pt idx="3">
                  <c:v>april</c:v>
                </c:pt>
              </c:strCache>
            </c:strRef>
          </c:cat>
          <c:val>
            <c:numRef>
              <c:f>Sheet1!$B$4:$E$4</c:f>
              <c:numCache>
                <c:formatCode>General</c:formatCode>
                <c:ptCount val="4"/>
                <c:pt idx="0">
                  <c:v>30.6</c:v>
                </c:pt>
                <c:pt idx="1">
                  <c:v>38.6</c:v>
                </c:pt>
                <c:pt idx="2">
                  <c:v>34.6</c:v>
                </c:pt>
                <c:pt idx="3">
                  <c:v>31.6</c:v>
                </c:pt>
              </c:numCache>
            </c:numRef>
          </c:val>
        </c:ser>
        <c:dLbls>
          <c:showLegendKey val="0"/>
          <c:showVal val="0"/>
          <c:showCatName val="0"/>
          <c:showSerName val="0"/>
          <c:showPercent val="0"/>
          <c:showBubbleSize val="0"/>
        </c:dLbls>
        <c:gapWidth val="150"/>
        <c:axId val="285944616"/>
        <c:axId val="225043888"/>
      </c:barChart>
      <c:catAx>
        <c:axId val="285944616"/>
        <c:scaling>
          <c:orientation val="minMax"/>
        </c:scaling>
        <c:delete val="0"/>
        <c:axPos val="b"/>
        <c:title>
          <c:tx>
            <c:rich>
              <a:bodyPr/>
              <a:lstStyle/>
              <a:p>
                <a:pPr>
                  <a:defRPr/>
                </a:pPr>
                <a:r>
                  <a:rPr lang="sl-SI" dirty="0" smtClean="0"/>
                  <a:t>1.</a:t>
                </a:r>
                <a:r>
                  <a:rPr lang="sl-SI" baseline="0" dirty="0" smtClean="0"/>
                  <a:t> četrtletje</a:t>
                </a:r>
                <a:endParaRPr lang="sl-SI" dirty="0"/>
              </a:p>
            </c:rich>
          </c:tx>
          <c:overlay val="0"/>
        </c:title>
        <c:numFmt formatCode="General" sourceLinked="1"/>
        <c:majorTickMark val="none"/>
        <c:minorTickMark val="none"/>
        <c:tickLblPos val="nextTo"/>
        <c:txPr>
          <a:bodyPr rot="0" vert="horz"/>
          <a:lstStyle/>
          <a:p>
            <a:pPr>
              <a:defRPr/>
            </a:pPr>
            <a:endParaRPr lang="sl-SI"/>
          </a:p>
        </c:txPr>
        <c:crossAx val="225043888"/>
        <c:crosses val="autoZero"/>
        <c:auto val="1"/>
        <c:lblAlgn val="ctr"/>
        <c:lblOffset val="100"/>
        <c:tickLblSkip val="1"/>
        <c:tickMarkSkip val="1"/>
        <c:noMultiLvlLbl val="0"/>
      </c:catAx>
      <c:valAx>
        <c:axId val="225043888"/>
        <c:scaling>
          <c:orientation val="minMax"/>
        </c:scaling>
        <c:delete val="0"/>
        <c:axPos val="l"/>
        <c:majorGridlines/>
        <c:title>
          <c:tx>
            <c:rich>
              <a:bodyPr/>
              <a:lstStyle/>
              <a:p>
                <a:pPr>
                  <a:defRPr/>
                </a:pPr>
                <a:r>
                  <a:rPr lang="sl-SI" dirty="0" smtClean="0"/>
                  <a:t>Prodaja v %</a:t>
                </a:r>
                <a:endParaRPr lang="sl-SI" dirty="0"/>
              </a:p>
            </c:rich>
          </c:tx>
          <c:overlay val="0"/>
        </c:title>
        <c:numFmt formatCode="General" sourceLinked="1"/>
        <c:majorTickMark val="out"/>
        <c:minorTickMark val="none"/>
        <c:tickLblPos val="nextTo"/>
        <c:txPr>
          <a:bodyPr rot="0" vert="horz"/>
          <a:lstStyle/>
          <a:p>
            <a:pPr>
              <a:defRPr/>
            </a:pPr>
            <a:endParaRPr lang="sl-SI"/>
          </a:p>
        </c:txPr>
        <c:crossAx val="285944616"/>
        <c:crosses val="autoZero"/>
        <c:crossBetween val="between"/>
      </c:valAx>
    </c:plotArea>
    <c:legend>
      <c:legendPos val="r"/>
      <c:overlay val="0"/>
      <c:spPr>
        <a:ln>
          <a:solidFill>
            <a:schemeClr val="accent1"/>
          </a:solidFill>
        </a:ln>
      </c:spPr>
    </c:legend>
    <c:plotVisOnly val="1"/>
    <c:dispBlanksAs val="gap"/>
    <c:showDLblsOverMax val="0"/>
  </c:chart>
  <c:txPr>
    <a:bodyPr/>
    <a:lstStyle/>
    <a:p>
      <a:pPr>
        <a:defRPr sz="1800"/>
      </a:pPr>
      <a:endParaRPr lang="sl-SI"/>
    </a:p>
  </c:txPr>
  <c:externalData r:id="rId1">
    <c:autoUpdate val="0"/>
  </c:externalData>
</c:chartSpace>
</file>

<file path=ppt/diagrams/_rels/data1.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8.xml"/><Relationship Id="rId1" Type="http://schemas.openxmlformats.org/officeDocument/2006/relationships/slide" Target="../slides/slide26.xml"/></Relationships>
</file>

<file path=ppt/diagrams/_rels/data2.xml.rels><?xml version="1.0" encoding="UTF-8" standalone="yes"?>
<Relationships xmlns="http://schemas.openxmlformats.org/package/2006/relationships"><Relationship Id="rId1"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9C74E8-DC61-4B68-AA11-B7AE0203206C}" type="doc">
      <dgm:prSet loTypeId="urn:microsoft.com/office/officeart/2005/8/layout/hProcess4" loCatId="process" qsTypeId="urn:microsoft.com/office/officeart/2005/8/quickstyle/simple5" qsCatId="simple" csTypeId="urn:microsoft.com/office/officeart/2005/8/colors/accent1_2" csCatId="accent1" phldr="1"/>
      <dgm:spPr/>
      <dgm:t>
        <a:bodyPr/>
        <a:lstStyle/>
        <a:p>
          <a:endParaRPr lang="sl-SI"/>
        </a:p>
      </dgm:t>
    </dgm:pt>
    <dgm:pt modelId="{8214F5C0-589F-4CD6-A38F-44B730A1D3DD}">
      <dgm:prSet phldrT="[Text]"/>
      <dgm:spPr/>
      <dgm:t>
        <a:bodyPr/>
        <a:lstStyle/>
        <a:p>
          <a:r>
            <a:rPr lang="sl-SI" dirty="0" smtClean="0"/>
            <a:t>1974</a:t>
          </a:r>
          <a:endParaRPr lang="sl-SI" dirty="0"/>
        </a:p>
      </dgm:t>
    </dgm:pt>
    <dgm:pt modelId="{2BD52586-6168-4B87-9B8A-B8E3A98F9065}" type="parTrans" cxnId="{BE042873-FFBF-48EF-9B41-7763EDFB727A}">
      <dgm:prSet/>
      <dgm:spPr/>
      <dgm:t>
        <a:bodyPr/>
        <a:lstStyle/>
        <a:p>
          <a:endParaRPr lang="sl-SI"/>
        </a:p>
      </dgm:t>
    </dgm:pt>
    <dgm:pt modelId="{5DE3FA39-49D6-456F-80C1-418AD084C633}" type="sibTrans" cxnId="{BE042873-FFBF-48EF-9B41-7763EDFB727A}">
      <dgm:prSet/>
      <dgm:spPr/>
      <dgm:t>
        <a:bodyPr/>
        <a:lstStyle/>
        <a:p>
          <a:endParaRPr lang="sl-SI"/>
        </a:p>
      </dgm:t>
    </dgm:pt>
    <dgm:pt modelId="{15AEEA22-61BF-4E6C-B1EA-0070AA212829}">
      <dgm:prSet phldrT="[Text]" custT="1"/>
      <dgm:spPr/>
      <dgm:t>
        <a:bodyPr/>
        <a:lstStyle/>
        <a:p>
          <a:r>
            <a:rPr lang="sl-SI" sz="1600" dirty="0" err="1" smtClean="0"/>
            <a:t>Ottensovo</a:t>
          </a:r>
          <a:r>
            <a:rPr lang="sl-SI" sz="1600" dirty="0" smtClean="0"/>
            <a:t> ideja o CD-ju</a:t>
          </a:r>
          <a:endParaRPr lang="sl-SI" sz="1600" dirty="0"/>
        </a:p>
      </dgm:t>
    </dgm:pt>
    <dgm:pt modelId="{6F827EF7-1366-4D1F-A466-B87EFF57650F}" type="parTrans" cxnId="{873EB767-8FB3-4299-B0BF-C5D91C423A04}">
      <dgm:prSet/>
      <dgm:spPr/>
      <dgm:t>
        <a:bodyPr/>
        <a:lstStyle/>
        <a:p>
          <a:endParaRPr lang="sl-SI"/>
        </a:p>
      </dgm:t>
    </dgm:pt>
    <dgm:pt modelId="{B31CD398-CAC3-431C-877B-278C9703972C}" type="sibTrans" cxnId="{873EB767-8FB3-4299-B0BF-C5D91C423A04}">
      <dgm:prSet/>
      <dgm:spPr/>
      <dgm:t>
        <a:bodyPr/>
        <a:lstStyle/>
        <a:p>
          <a:endParaRPr lang="sl-SI"/>
        </a:p>
      </dgm:t>
    </dgm:pt>
    <dgm:pt modelId="{C9E9C895-6216-4F85-BEF5-239A5BE1E2FE}">
      <dgm:prSet phldrT="[Text]"/>
      <dgm:spPr/>
      <dgm:t>
        <a:bodyPr/>
        <a:lstStyle/>
        <a:p>
          <a:r>
            <a:rPr lang="sl-SI" dirty="0" smtClean="0"/>
            <a:t>1979</a:t>
          </a:r>
          <a:endParaRPr lang="sl-SI" dirty="0"/>
        </a:p>
      </dgm:t>
    </dgm:pt>
    <dgm:pt modelId="{5FAF800F-2A5D-4626-BFC8-32325A38C7C5}" type="parTrans" cxnId="{8DA3A89D-148F-465A-A703-2FD6081B040B}">
      <dgm:prSet/>
      <dgm:spPr/>
      <dgm:t>
        <a:bodyPr/>
        <a:lstStyle/>
        <a:p>
          <a:endParaRPr lang="sl-SI"/>
        </a:p>
      </dgm:t>
    </dgm:pt>
    <dgm:pt modelId="{3ED84F48-E550-4609-9EFE-AE41177B0246}" type="sibTrans" cxnId="{8DA3A89D-148F-465A-A703-2FD6081B040B}">
      <dgm:prSet/>
      <dgm:spPr/>
      <dgm:t>
        <a:bodyPr/>
        <a:lstStyle/>
        <a:p>
          <a:endParaRPr lang="sl-SI"/>
        </a:p>
      </dgm:t>
    </dgm:pt>
    <dgm:pt modelId="{B665159A-537D-4152-A9F5-F8D58A9309D7}">
      <dgm:prSet phldrT="[Text]" custT="1"/>
      <dgm:spPr/>
      <dgm:t>
        <a:bodyPr/>
        <a:lstStyle/>
        <a:p>
          <a:r>
            <a:rPr lang="sl-SI" sz="1600" dirty="0" smtClean="0"/>
            <a:t>Philipsova predstavitev CD-ja</a:t>
          </a:r>
          <a:endParaRPr lang="sl-SI" sz="1600"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3BC48A0C-1B07-4F7D-83BA-7DEB452B885D}" type="parTrans" cxnId="{316EC849-C758-4C8E-B546-1344C0B07C96}">
      <dgm:prSet/>
      <dgm:spPr/>
      <dgm:t>
        <a:bodyPr/>
        <a:lstStyle/>
        <a:p>
          <a:endParaRPr lang="sl-SI"/>
        </a:p>
      </dgm:t>
    </dgm:pt>
    <dgm:pt modelId="{FA81E68D-D2AC-4F5E-93B1-FF327AC703E1}" type="sibTrans" cxnId="{316EC849-C758-4C8E-B546-1344C0B07C96}">
      <dgm:prSet/>
      <dgm:spPr/>
      <dgm:t>
        <a:bodyPr/>
        <a:lstStyle/>
        <a:p>
          <a:endParaRPr lang="sl-SI"/>
        </a:p>
      </dgm:t>
    </dgm:pt>
    <dgm:pt modelId="{74A8A1A7-745E-42BC-8274-FA0ADFA12834}">
      <dgm:prSet phldrT="[Text]" custT="1"/>
      <dgm:spPr/>
      <dgm:t>
        <a:bodyPr/>
        <a:lstStyle/>
        <a:p>
          <a:r>
            <a:rPr lang="sl-SI" sz="1400" dirty="0" smtClean="0"/>
            <a:t>Prva množična izdelava CD-jev (ABBA)</a:t>
          </a:r>
          <a:endParaRPr lang="sl-SI" sz="1400"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B78CA342-310E-46B2-9307-29FDFE65380B}" type="parTrans" cxnId="{37C3E03A-CD62-4659-B0B9-5654CD692E2E}">
      <dgm:prSet/>
      <dgm:spPr/>
      <dgm:t>
        <a:bodyPr/>
        <a:lstStyle/>
        <a:p>
          <a:endParaRPr lang="sl-SI"/>
        </a:p>
      </dgm:t>
    </dgm:pt>
    <dgm:pt modelId="{D7613999-EC49-4671-98FC-00519100BE25}" type="sibTrans" cxnId="{37C3E03A-CD62-4659-B0B9-5654CD692E2E}">
      <dgm:prSet/>
      <dgm:spPr/>
      <dgm:t>
        <a:bodyPr/>
        <a:lstStyle/>
        <a:p>
          <a:endParaRPr lang="sl-SI"/>
        </a:p>
      </dgm:t>
    </dgm:pt>
    <dgm:pt modelId="{66B7693F-D8E5-4753-9F24-96DF99A6F808}">
      <dgm:prSet phldrT="[Text]"/>
      <dgm:spPr/>
      <dgm:t>
        <a:bodyPr/>
        <a:lstStyle/>
        <a:p>
          <a:r>
            <a:rPr lang="sl-SI" dirty="0" smtClean="0"/>
            <a:t>1981</a:t>
          </a:r>
          <a:endParaRPr lang="sl-SI" dirty="0"/>
        </a:p>
      </dgm:t>
    </dgm:pt>
    <dgm:pt modelId="{E87008C8-6633-40DF-A174-2B89A4EE1840}" type="parTrans" cxnId="{3E7D1CEB-0D39-47F8-9B1C-3A6BC0D29D65}">
      <dgm:prSet/>
      <dgm:spPr/>
      <dgm:t>
        <a:bodyPr/>
        <a:lstStyle/>
        <a:p>
          <a:endParaRPr lang="sl-SI"/>
        </a:p>
      </dgm:t>
    </dgm:pt>
    <dgm:pt modelId="{EEE2E46D-F15D-4171-8E9D-D151A3AF2837}" type="sibTrans" cxnId="{3E7D1CEB-0D39-47F8-9B1C-3A6BC0D29D65}">
      <dgm:prSet/>
      <dgm:spPr/>
      <dgm:t>
        <a:bodyPr/>
        <a:lstStyle/>
        <a:p>
          <a:endParaRPr lang="sl-SI"/>
        </a:p>
      </dgm:t>
    </dgm:pt>
    <dgm:pt modelId="{03CDCFDF-1A6E-4404-BA0B-2E1A632BB5D8}">
      <dgm:prSet phldrT="[Text]"/>
      <dgm:spPr/>
      <dgm:t>
        <a:bodyPr/>
        <a:lstStyle/>
        <a:p>
          <a:r>
            <a:rPr lang="sl-SI" dirty="0" smtClean="0"/>
            <a:t>1980</a:t>
          </a:r>
          <a:endParaRPr lang="sl-SI" dirty="0"/>
        </a:p>
      </dgm:t>
    </dgm:pt>
    <dgm:pt modelId="{F5EEB7C9-6532-4479-880D-E3C49448ABF0}" type="parTrans" cxnId="{9DB51EEF-22C4-4D17-84F4-3365EC8BB064}">
      <dgm:prSet/>
      <dgm:spPr/>
      <dgm:t>
        <a:bodyPr/>
        <a:lstStyle/>
        <a:p>
          <a:endParaRPr lang="sl-SI"/>
        </a:p>
      </dgm:t>
    </dgm:pt>
    <dgm:pt modelId="{CB1693C9-53A8-4FB0-A8D7-0AB87ACB9331}" type="sibTrans" cxnId="{9DB51EEF-22C4-4D17-84F4-3365EC8BB064}">
      <dgm:prSet/>
      <dgm:spPr/>
      <dgm:t>
        <a:bodyPr/>
        <a:lstStyle/>
        <a:p>
          <a:endParaRPr lang="sl-SI"/>
        </a:p>
      </dgm:t>
    </dgm:pt>
    <dgm:pt modelId="{D5D277B1-3C49-4A1A-87CB-D83EF32390E8}">
      <dgm:prSet phldrT="[Text]" custT="1"/>
      <dgm:spPr/>
      <dgm:t>
        <a:bodyPr/>
        <a:lstStyle/>
        <a:p>
          <a:r>
            <a:rPr lang="sl-SI" sz="1600" dirty="0" smtClean="0"/>
            <a:t>Odkritje DVD-ja</a:t>
          </a:r>
          <a:endParaRPr lang="sl-SI" sz="1600" dirty="0"/>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8A2F8F48-A9AC-4724-874A-283BB3D0ED16}" type="parTrans" cxnId="{BC90ED2A-A622-4299-BA89-B6C890937C24}">
      <dgm:prSet/>
      <dgm:spPr/>
      <dgm:t>
        <a:bodyPr/>
        <a:lstStyle/>
        <a:p>
          <a:endParaRPr lang="sl-SI"/>
        </a:p>
      </dgm:t>
    </dgm:pt>
    <dgm:pt modelId="{CE0B0678-95CB-4FE7-931E-4E3806B3D31F}" type="sibTrans" cxnId="{BC90ED2A-A622-4299-BA89-B6C890937C24}">
      <dgm:prSet/>
      <dgm:spPr/>
      <dgm:t>
        <a:bodyPr/>
        <a:lstStyle/>
        <a:p>
          <a:endParaRPr lang="sl-SI"/>
        </a:p>
      </dgm:t>
    </dgm:pt>
    <dgm:pt modelId="{E941F7E9-1B3E-4E6B-BC36-89BC4D0F5BD2}" type="pres">
      <dgm:prSet presAssocID="{B19C74E8-DC61-4B68-AA11-B7AE0203206C}" presName="Name0" presStyleCnt="0">
        <dgm:presLayoutVars>
          <dgm:dir/>
          <dgm:animLvl val="lvl"/>
          <dgm:resizeHandles val="exact"/>
        </dgm:presLayoutVars>
      </dgm:prSet>
      <dgm:spPr/>
      <dgm:t>
        <a:bodyPr/>
        <a:lstStyle/>
        <a:p>
          <a:endParaRPr lang="sl-SI"/>
        </a:p>
      </dgm:t>
    </dgm:pt>
    <dgm:pt modelId="{682E1CD0-9057-4980-B45B-855936E2579F}" type="pres">
      <dgm:prSet presAssocID="{B19C74E8-DC61-4B68-AA11-B7AE0203206C}" presName="tSp" presStyleCnt="0"/>
      <dgm:spPr/>
      <dgm:t>
        <a:bodyPr/>
        <a:lstStyle/>
        <a:p>
          <a:endParaRPr lang="sl-SI"/>
        </a:p>
      </dgm:t>
    </dgm:pt>
    <dgm:pt modelId="{392AEF97-E4E1-4FA2-AE11-5E9824596BCC}" type="pres">
      <dgm:prSet presAssocID="{B19C74E8-DC61-4B68-AA11-B7AE0203206C}" presName="bSp" presStyleCnt="0"/>
      <dgm:spPr/>
      <dgm:t>
        <a:bodyPr/>
        <a:lstStyle/>
        <a:p>
          <a:endParaRPr lang="sl-SI"/>
        </a:p>
      </dgm:t>
    </dgm:pt>
    <dgm:pt modelId="{5873AA73-3BFB-4F2A-94EE-A8083426568C}" type="pres">
      <dgm:prSet presAssocID="{B19C74E8-DC61-4B68-AA11-B7AE0203206C}" presName="process" presStyleCnt="0"/>
      <dgm:spPr/>
      <dgm:t>
        <a:bodyPr/>
        <a:lstStyle/>
        <a:p>
          <a:endParaRPr lang="sl-SI"/>
        </a:p>
      </dgm:t>
    </dgm:pt>
    <dgm:pt modelId="{FE69B0CB-CDBD-4E50-A502-9BECC5E17371}" type="pres">
      <dgm:prSet presAssocID="{8214F5C0-589F-4CD6-A38F-44B730A1D3DD}" presName="composite1" presStyleCnt="0"/>
      <dgm:spPr/>
      <dgm:t>
        <a:bodyPr/>
        <a:lstStyle/>
        <a:p>
          <a:endParaRPr lang="sl-SI"/>
        </a:p>
      </dgm:t>
    </dgm:pt>
    <dgm:pt modelId="{F76CC79F-0642-4478-8D16-13B69C7A4C2F}" type="pres">
      <dgm:prSet presAssocID="{8214F5C0-589F-4CD6-A38F-44B730A1D3DD}" presName="dummyNode1" presStyleLbl="node1" presStyleIdx="0" presStyleCnt="4"/>
      <dgm:spPr/>
      <dgm:t>
        <a:bodyPr/>
        <a:lstStyle/>
        <a:p>
          <a:endParaRPr lang="sl-SI"/>
        </a:p>
      </dgm:t>
    </dgm:pt>
    <dgm:pt modelId="{86F3B82F-F1F2-469C-9CF3-0E0CA3BAC3E7}" type="pres">
      <dgm:prSet presAssocID="{8214F5C0-589F-4CD6-A38F-44B730A1D3DD}" presName="childNode1" presStyleLbl="bgAcc1" presStyleIdx="0" presStyleCnt="4">
        <dgm:presLayoutVars>
          <dgm:bulletEnabled val="1"/>
        </dgm:presLayoutVars>
      </dgm:prSet>
      <dgm:spPr/>
      <dgm:t>
        <a:bodyPr/>
        <a:lstStyle/>
        <a:p>
          <a:endParaRPr lang="sl-SI"/>
        </a:p>
      </dgm:t>
    </dgm:pt>
    <dgm:pt modelId="{3D6F28CD-E30B-4484-A99E-319C4A2F3166}" type="pres">
      <dgm:prSet presAssocID="{8214F5C0-589F-4CD6-A38F-44B730A1D3DD}" presName="childNode1tx" presStyleLbl="bgAcc1" presStyleIdx="0" presStyleCnt="4">
        <dgm:presLayoutVars>
          <dgm:bulletEnabled val="1"/>
        </dgm:presLayoutVars>
      </dgm:prSet>
      <dgm:spPr/>
      <dgm:t>
        <a:bodyPr/>
        <a:lstStyle/>
        <a:p>
          <a:endParaRPr lang="sl-SI"/>
        </a:p>
      </dgm:t>
    </dgm:pt>
    <dgm:pt modelId="{90D4AC1A-4BC1-4F88-A692-38B609F4BA48}" type="pres">
      <dgm:prSet presAssocID="{8214F5C0-589F-4CD6-A38F-44B730A1D3DD}" presName="parentNode1" presStyleLbl="node1" presStyleIdx="0" presStyleCnt="4">
        <dgm:presLayoutVars>
          <dgm:chMax val="1"/>
          <dgm:bulletEnabled val="1"/>
        </dgm:presLayoutVars>
      </dgm:prSet>
      <dgm:spPr/>
      <dgm:t>
        <a:bodyPr/>
        <a:lstStyle/>
        <a:p>
          <a:endParaRPr lang="sl-SI"/>
        </a:p>
      </dgm:t>
    </dgm:pt>
    <dgm:pt modelId="{54954177-4C36-4082-9B06-1DE00C5B23FB}" type="pres">
      <dgm:prSet presAssocID="{8214F5C0-589F-4CD6-A38F-44B730A1D3DD}" presName="connSite1" presStyleCnt="0"/>
      <dgm:spPr/>
      <dgm:t>
        <a:bodyPr/>
        <a:lstStyle/>
        <a:p>
          <a:endParaRPr lang="sl-SI"/>
        </a:p>
      </dgm:t>
    </dgm:pt>
    <dgm:pt modelId="{FCAEBC23-7F0B-4773-A302-D3C6A90BB53D}" type="pres">
      <dgm:prSet presAssocID="{5DE3FA39-49D6-456F-80C1-418AD084C633}" presName="Name9" presStyleLbl="sibTrans2D1" presStyleIdx="0" presStyleCnt="3"/>
      <dgm:spPr/>
      <dgm:t>
        <a:bodyPr/>
        <a:lstStyle/>
        <a:p>
          <a:endParaRPr lang="sl-SI"/>
        </a:p>
      </dgm:t>
    </dgm:pt>
    <dgm:pt modelId="{5CE27DD5-6C44-4441-8C28-BFB6B7994942}" type="pres">
      <dgm:prSet presAssocID="{C9E9C895-6216-4F85-BEF5-239A5BE1E2FE}" presName="composite2" presStyleCnt="0"/>
      <dgm:spPr/>
      <dgm:t>
        <a:bodyPr/>
        <a:lstStyle/>
        <a:p>
          <a:endParaRPr lang="sl-SI"/>
        </a:p>
      </dgm:t>
    </dgm:pt>
    <dgm:pt modelId="{1B1DFE3E-BB88-4C50-8B69-23B0668D88F8}" type="pres">
      <dgm:prSet presAssocID="{C9E9C895-6216-4F85-BEF5-239A5BE1E2FE}" presName="dummyNode2" presStyleLbl="node1" presStyleIdx="0" presStyleCnt="4"/>
      <dgm:spPr/>
      <dgm:t>
        <a:bodyPr/>
        <a:lstStyle/>
        <a:p>
          <a:endParaRPr lang="sl-SI"/>
        </a:p>
      </dgm:t>
    </dgm:pt>
    <dgm:pt modelId="{20F4A683-5AE0-4B4C-B0F7-A6B14FE71615}" type="pres">
      <dgm:prSet presAssocID="{C9E9C895-6216-4F85-BEF5-239A5BE1E2FE}" presName="childNode2" presStyleLbl="bgAcc1" presStyleIdx="1" presStyleCnt="4">
        <dgm:presLayoutVars>
          <dgm:bulletEnabled val="1"/>
        </dgm:presLayoutVars>
      </dgm:prSet>
      <dgm:spPr/>
      <dgm:t>
        <a:bodyPr/>
        <a:lstStyle/>
        <a:p>
          <a:endParaRPr lang="sl-SI"/>
        </a:p>
      </dgm:t>
    </dgm:pt>
    <dgm:pt modelId="{9AD1E2EF-F22A-46C5-9071-5F0225EFF92E}" type="pres">
      <dgm:prSet presAssocID="{C9E9C895-6216-4F85-BEF5-239A5BE1E2FE}" presName="childNode2tx" presStyleLbl="bgAcc1" presStyleIdx="1" presStyleCnt="4">
        <dgm:presLayoutVars>
          <dgm:bulletEnabled val="1"/>
        </dgm:presLayoutVars>
      </dgm:prSet>
      <dgm:spPr/>
      <dgm:t>
        <a:bodyPr/>
        <a:lstStyle/>
        <a:p>
          <a:endParaRPr lang="sl-SI"/>
        </a:p>
      </dgm:t>
    </dgm:pt>
    <dgm:pt modelId="{13E929EA-A5B1-4183-802F-42864EC8F5FD}" type="pres">
      <dgm:prSet presAssocID="{C9E9C895-6216-4F85-BEF5-239A5BE1E2FE}" presName="parentNode2" presStyleLbl="node1" presStyleIdx="1" presStyleCnt="4">
        <dgm:presLayoutVars>
          <dgm:chMax val="0"/>
          <dgm:bulletEnabled val="1"/>
        </dgm:presLayoutVars>
      </dgm:prSet>
      <dgm:spPr/>
      <dgm:t>
        <a:bodyPr/>
        <a:lstStyle/>
        <a:p>
          <a:endParaRPr lang="sl-SI"/>
        </a:p>
      </dgm:t>
    </dgm:pt>
    <dgm:pt modelId="{07BC4B07-F7E4-4A42-A28C-C5CC701376F6}" type="pres">
      <dgm:prSet presAssocID="{C9E9C895-6216-4F85-BEF5-239A5BE1E2FE}" presName="connSite2" presStyleCnt="0"/>
      <dgm:spPr/>
      <dgm:t>
        <a:bodyPr/>
        <a:lstStyle/>
        <a:p>
          <a:endParaRPr lang="sl-SI"/>
        </a:p>
      </dgm:t>
    </dgm:pt>
    <dgm:pt modelId="{5E3B4934-7786-4BC7-84DB-8F1CCADEA89D}" type="pres">
      <dgm:prSet presAssocID="{3ED84F48-E550-4609-9EFE-AE41177B0246}" presName="Name18" presStyleLbl="sibTrans2D1" presStyleIdx="1" presStyleCnt="3"/>
      <dgm:spPr/>
      <dgm:t>
        <a:bodyPr/>
        <a:lstStyle/>
        <a:p>
          <a:endParaRPr lang="sl-SI"/>
        </a:p>
      </dgm:t>
    </dgm:pt>
    <dgm:pt modelId="{98559D30-0DD7-4D02-BC2E-C5BFE98024B7}" type="pres">
      <dgm:prSet presAssocID="{03CDCFDF-1A6E-4404-BA0B-2E1A632BB5D8}" presName="composite1" presStyleCnt="0"/>
      <dgm:spPr/>
      <dgm:t>
        <a:bodyPr/>
        <a:lstStyle/>
        <a:p>
          <a:endParaRPr lang="sl-SI"/>
        </a:p>
      </dgm:t>
    </dgm:pt>
    <dgm:pt modelId="{8858AE8F-1CC8-4E69-AF41-012244D47BF5}" type="pres">
      <dgm:prSet presAssocID="{03CDCFDF-1A6E-4404-BA0B-2E1A632BB5D8}" presName="dummyNode1" presStyleLbl="node1" presStyleIdx="1" presStyleCnt="4"/>
      <dgm:spPr/>
      <dgm:t>
        <a:bodyPr/>
        <a:lstStyle/>
        <a:p>
          <a:endParaRPr lang="sl-SI"/>
        </a:p>
      </dgm:t>
    </dgm:pt>
    <dgm:pt modelId="{B5D9AB20-7441-492A-8057-BB86C4942C42}" type="pres">
      <dgm:prSet presAssocID="{03CDCFDF-1A6E-4404-BA0B-2E1A632BB5D8}" presName="childNode1" presStyleLbl="bgAcc1" presStyleIdx="2" presStyleCnt="4">
        <dgm:presLayoutVars>
          <dgm:bulletEnabled val="1"/>
        </dgm:presLayoutVars>
      </dgm:prSet>
      <dgm:spPr/>
      <dgm:t>
        <a:bodyPr/>
        <a:lstStyle/>
        <a:p>
          <a:endParaRPr lang="sl-SI"/>
        </a:p>
      </dgm:t>
    </dgm:pt>
    <dgm:pt modelId="{A4666649-1BCF-4D45-938E-046A5FC5EB16}" type="pres">
      <dgm:prSet presAssocID="{03CDCFDF-1A6E-4404-BA0B-2E1A632BB5D8}" presName="childNode1tx" presStyleLbl="bgAcc1" presStyleIdx="2" presStyleCnt="4">
        <dgm:presLayoutVars>
          <dgm:bulletEnabled val="1"/>
        </dgm:presLayoutVars>
      </dgm:prSet>
      <dgm:spPr/>
      <dgm:t>
        <a:bodyPr/>
        <a:lstStyle/>
        <a:p>
          <a:endParaRPr lang="sl-SI"/>
        </a:p>
      </dgm:t>
    </dgm:pt>
    <dgm:pt modelId="{79D6572E-6825-4DA6-9419-DA0C5143FB41}" type="pres">
      <dgm:prSet presAssocID="{03CDCFDF-1A6E-4404-BA0B-2E1A632BB5D8}" presName="parentNode1" presStyleLbl="node1" presStyleIdx="2" presStyleCnt="4">
        <dgm:presLayoutVars>
          <dgm:chMax val="1"/>
          <dgm:bulletEnabled val="1"/>
        </dgm:presLayoutVars>
      </dgm:prSet>
      <dgm:spPr/>
      <dgm:t>
        <a:bodyPr/>
        <a:lstStyle/>
        <a:p>
          <a:endParaRPr lang="sl-SI"/>
        </a:p>
      </dgm:t>
    </dgm:pt>
    <dgm:pt modelId="{969F63F4-05D4-4524-930F-D8C1B72739B2}" type="pres">
      <dgm:prSet presAssocID="{03CDCFDF-1A6E-4404-BA0B-2E1A632BB5D8}" presName="connSite1" presStyleCnt="0"/>
      <dgm:spPr/>
      <dgm:t>
        <a:bodyPr/>
        <a:lstStyle/>
        <a:p>
          <a:endParaRPr lang="sl-SI"/>
        </a:p>
      </dgm:t>
    </dgm:pt>
    <dgm:pt modelId="{C44144A6-B3F6-45F3-A781-78CCC960EB1C}" type="pres">
      <dgm:prSet presAssocID="{CB1693C9-53A8-4FB0-A8D7-0AB87ACB9331}" presName="Name9" presStyleLbl="sibTrans2D1" presStyleIdx="2" presStyleCnt="3"/>
      <dgm:spPr/>
      <dgm:t>
        <a:bodyPr/>
        <a:lstStyle/>
        <a:p>
          <a:endParaRPr lang="sl-SI"/>
        </a:p>
      </dgm:t>
    </dgm:pt>
    <dgm:pt modelId="{B7248656-3D01-42BC-98FD-E4E8819E0C38}" type="pres">
      <dgm:prSet presAssocID="{66B7693F-D8E5-4753-9F24-96DF99A6F808}" presName="composite2" presStyleCnt="0"/>
      <dgm:spPr/>
      <dgm:t>
        <a:bodyPr/>
        <a:lstStyle/>
        <a:p>
          <a:endParaRPr lang="sl-SI"/>
        </a:p>
      </dgm:t>
    </dgm:pt>
    <dgm:pt modelId="{6EA783D9-0406-4D98-8913-E84DD21E79AB}" type="pres">
      <dgm:prSet presAssocID="{66B7693F-D8E5-4753-9F24-96DF99A6F808}" presName="dummyNode2" presStyleLbl="node1" presStyleIdx="2" presStyleCnt="4"/>
      <dgm:spPr/>
      <dgm:t>
        <a:bodyPr/>
        <a:lstStyle/>
        <a:p>
          <a:endParaRPr lang="sl-SI"/>
        </a:p>
      </dgm:t>
    </dgm:pt>
    <dgm:pt modelId="{9BB56189-C573-496D-A166-BEE38E75838E}" type="pres">
      <dgm:prSet presAssocID="{66B7693F-D8E5-4753-9F24-96DF99A6F808}" presName="childNode2" presStyleLbl="bgAcc1" presStyleIdx="3" presStyleCnt="4">
        <dgm:presLayoutVars>
          <dgm:bulletEnabled val="1"/>
        </dgm:presLayoutVars>
      </dgm:prSet>
      <dgm:spPr/>
      <dgm:t>
        <a:bodyPr/>
        <a:lstStyle/>
        <a:p>
          <a:endParaRPr lang="sl-SI"/>
        </a:p>
      </dgm:t>
    </dgm:pt>
    <dgm:pt modelId="{82AC3699-8E5E-40B5-ABAE-74A041E85E01}" type="pres">
      <dgm:prSet presAssocID="{66B7693F-D8E5-4753-9F24-96DF99A6F808}" presName="childNode2tx" presStyleLbl="bgAcc1" presStyleIdx="3" presStyleCnt="4">
        <dgm:presLayoutVars>
          <dgm:bulletEnabled val="1"/>
        </dgm:presLayoutVars>
      </dgm:prSet>
      <dgm:spPr/>
      <dgm:t>
        <a:bodyPr/>
        <a:lstStyle/>
        <a:p>
          <a:endParaRPr lang="sl-SI"/>
        </a:p>
      </dgm:t>
    </dgm:pt>
    <dgm:pt modelId="{3D086AF1-7C83-40DE-B16B-9446BB1BCD68}" type="pres">
      <dgm:prSet presAssocID="{66B7693F-D8E5-4753-9F24-96DF99A6F808}" presName="parentNode2" presStyleLbl="node1" presStyleIdx="3" presStyleCnt="4">
        <dgm:presLayoutVars>
          <dgm:chMax val="0"/>
          <dgm:bulletEnabled val="1"/>
        </dgm:presLayoutVars>
      </dgm:prSet>
      <dgm:spPr/>
      <dgm:t>
        <a:bodyPr/>
        <a:lstStyle/>
        <a:p>
          <a:endParaRPr lang="sl-SI"/>
        </a:p>
      </dgm:t>
    </dgm:pt>
    <dgm:pt modelId="{1E3B972D-7A12-4035-BBCD-0BFF50BBBFB9}" type="pres">
      <dgm:prSet presAssocID="{66B7693F-D8E5-4753-9F24-96DF99A6F808}" presName="connSite2" presStyleCnt="0"/>
      <dgm:spPr/>
      <dgm:t>
        <a:bodyPr/>
        <a:lstStyle/>
        <a:p>
          <a:endParaRPr lang="sl-SI"/>
        </a:p>
      </dgm:t>
    </dgm:pt>
  </dgm:ptLst>
  <dgm:cxnLst>
    <dgm:cxn modelId="{4C23426A-4EBE-4541-BAFD-D547285F19D0}" type="presOf" srcId="{CB1693C9-53A8-4FB0-A8D7-0AB87ACB9331}" destId="{C44144A6-B3F6-45F3-A781-78CCC960EB1C}" srcOrd="0" destOrd="0" presId="urn:microsoft.com/office/officeart/2005/8/layout/hProcess4"/>
    <dgm:cxn modelId="{8DA3A89D-148F-465A-A703-2FD6081B040B}" srcId="{B19C74E8-DC61-4B68-AA11-B7AE0203206C}" destId="{C9E9C895-6216-4F85-BEF5-239A5BE1E2FE}" srcOrd="1" destOrd="0" parTransId="{5FAF800F-2A5D-4626-BFC8-32325A38C7C5}" sibTransId="{3ED84F48-E550-4609-9EFE-AE41177B0246}"/>
    <dgm:cxn modelId="{F8420DC9-7A09-40E5-A409-29C825F71708}" type="presOf" srcId="{8214F5C0-589F-4CD6-A38F-44B730A1D3DD}" destId="{90D4AC1A-4BC1-4F88-A692-38B609F4BA48}" srcOrd="0" destOrd="0" presId="urn:microsoft.com/office/officeart/2005/8/layout/hProcess4"/>
    <dgm:cxn modelId="{BD2718B2-B597-4E7D-A1D5-3894B314AF51}" type="presOf" srcId="{B665159A-537D-4152-A9F5-F8D58A9309D7}" destId="{20F4A683-5AE0-4B4C-B0F7-A6B14FE71615}" srcOrd="0" destOrd="0" presId="urn:microsoft.com/office/officeart/2005/8/layout/hProcess4"/>
    <dgm:cxn modelId="{CADA6D3E-FE25-4808-9884-2D010BC37E61}" type="presOf" srcId="{15AEEA22-61BF-4E6C-B1EA-0070AA212829}" destId="{3D6F28CD-E30B-4484-A99E-319C4A2F3166}" srcOrd="1" destOrd="0" presId="urn:microsoft.com/office/officeart/2005/8/layout/hProcess4"/>
    <dgm:cxn modelId="{873EB767-8FB3-4299-B0BF-C5D91C423A04}" srcId="{8214F5C0-589F-4CD6-A38F-44B730A1D3DD}" destId="{15AEEA22-61BF-4E6C-B1EA-0070AA212829}" srcOrd="0" destOrd="0" parTransId="{6F827EF7-1366-4D1F-A466-B87EFF57650F}" sibTransId="{B31CD398-CAC3-431C-877B-278C9703972C}"/>
    <dgm:cxn modelId="{3E7D1CEB-0D39-47F8-9B1C-3A6BC0D29D65}" srcId="{B19C74E8-DC61-4B68-AA11-B7AE0203206C}" destId="{66B7693F-D8E5-4753-9F24-96DF99A6F808}" srcOrd="3" destOrd="0" parTransId="{E87008C8-6633-40DF-A174-2B89A4EE1840}" sibTransId="{EEE2E46D-F15D-4171-8E9D-D151A3AF2837}"/>
    <dgm:cxn modelId="{BE042873-FFBF-48EF-9B41-7763EDFB727A}" srcId="{B19C74E8-DC61-4B68-AA11-B7AE0203206C}" destId="{8214F5C0-589F-4CD6-A38F-44B730A1D3DD}" srcOrd="0" destOrd="0" parTransId="{2BD52586-6168-4B87-9B8A-B8E3A98F9065}" sibTransId="{5DE3FA39-49D6-456F-80C1-418AD084C633}"/>
    <dgm:cxn modelId="{72607F9D-9CC5-4335-A86E-C633AEE3B72E}" type="presOf" srcId="{D5D277B1-3C49-4A1A-87CB-D83EF32390E8}" destId="{A4666649-1BCF-4D45-938E-046A5FC5EB16}" srcOrd="1" destOrd="0" presId="urn:microsoft.com/office/officeart/2005/8/layout/hProcess4"/>
    <dgm:cxn modelId="{77662A1C-6E40-4C29-815C-F6C8671B325E}" type="presOf" srcId="{74A8A1A7-745E-42BC-8274-FA0ADFA12834}" destId="{9BB56189-C573-496D-A166-BEE38E75838E}" srcOrd="0" destOrd="0" presId="urn:microsoft.com/office/officeart/2005/8/layout/hProcess4"/>
    <dgm:cxn modelId="{DDEB90BF-0C8F-431F-9FDD-69BA1E2CAFCF}" type="presOf" srcId="{74A8A1A7-745E-42BC-8274-FA0ADFA12834}" destId="{82AC3699-8E5E-40B5-ABAE-74A041E85E01}" srcOrd="1" destOrd="0" presId="urn:microsoft.com/office/officeart/2005/8/layout/hProcess4"/>
    <dgm:cxn modelId="{A1928434-7470-4F99-BAC3-158372A92E4D}" type="presOf" srcId="{15AEEA22-61BF-4E6C-B1EA-0070AA212829}" destId="{86F3B82F-F1F2-469C-9CF3-0E0CA3BAC3E7}" srcOrd="0" destOrd="0" presId="urn:microsoft.com/office/officeart/2005/8/layout/hProcess4"/>
    <dgm:cxn modelId="{C253BDD0-6491-4F02-A8AF-3A63EDE43A12}" type="presOf" srcId="{B665159A-537D-4152-A9F5-F8D58A9309D7}" destId="{9AD1E2EF-F22A-46C5-9071-5F0225EFF92E}" srcOrd="1" destOrd="0" presId="urn:microsoft.com/office/officeart/2005/8/layout/hProcess4"/>
    <dgm:cxn modelId="{35211163-FA5D-42CD-9600-36DB39149FF4}" type="presOf" srcId="{03CDCFDF-1A6E-4404-BA0B-2E1A632BB5D8}" destId="{79D6572E-6825-4DA6-9419-DA0C5143FB41}" srcOrd="0" destOrd="0" presId="urn:microsoft.com/office/officeart/2005/8/layout/hProcess4"/>
    <dgm:cxn modelId="{9DB51EEF-22C4-4D17-84F4-3365EC8BB064}" srcId="{B19C74E8-DC61-4B68-AA11-B7AE0203206C}" destId="{03CDCFDF-1A6E-4404-BA0B-2E1A632BB5D8}" srcOrd="2" destOrd="0" parTransId="{F5EEB7C9-6532-4479-880D-E3C49448ABF0}" sibTransId="{CB1693C9-53A8-4FB0-A8D7-0AB87ACB9331}"/>
    <dgm:cxn modelId="{96A251D8-F0F3-4429-A583-E17B53648F9C}" type="presOf" srcId="{C9E9C895-6216-4F85-BEF5-239A5BE1E2FE}" destId="{13E929EA-A5B1-4183-802F-42864EC8F5FD}" srcOrd="0" destOrd="0" presId="urn:microsoft.com/office/officeart/2005/8/layout/hProcess4"/>
    <dgm:cxn modelId="{CDE99898-A868-4ED5-B7D7-5363BDC7B116}" type="presOf" srcId="{B19C74E8-DC61-4B68-AA11-B7AE0203206C}" destId="{E941F7E9-1B3E-4E6B-BC36-89BC4D0F5BD2}" srcOrd="0" destOrd="0" presId="urn:microsoft.com/office/officeart/2005/8/layout/hProcess4"/>
    <dgm:cxn modelId="{150675EA-C194-4756-BC96-F3302E06C463}" type="presOf" srcId="{5DE3FA39-49D6-456F-80C1-418AD084C633}" destId="{FCAEBC23-7F0B-4773-A302-D3C6A90BB53D}" srcOrd="0" destOrd="0" presId="urn:microsoft.com/office/officeart/2005/8/layout/hProcess4"/>
    <dgm:cxn modelId="{37C3E03A-CD62-4659-B0B9-5654CD692E2E}" srcId="{66B7693F-D8E5-4753-9F24-96DF99A6F808}" destId="{74A8A1A7-745E-42BC-8274-FA0ADFA12834}" srcOrd="0" destOrd="0" parTransId="{B78CA342-310E-46B2-9307-29FDFE65380B}" sibTransId="{D7613999-EC49-4671-98FC-00519100BE25}"/>
    <dgm:cxn modelId="{261228C4-F89A-4842-B8FE-51199C2338BE}" type="presOf" srcId="{D5D277B1-3C49-4A1A-87CB-D83EF32390E8}" destId="{B5D9AB20-7441-492A-8057-BB86C4942C42}" srcOrd="0" destOrd="0" presId="urn:microsoft.com/office/officeart/2005/8/layout/hProcess4"/>
    <dgm:cxn modelId="{BC90ED2A-A622-4299-BA89-B6C890937C24}" srcId="{03CDCFDF-1A6E-4404-BA0B-2E1A632BB5D8}" destId="{D5D277B1-3C49-4A1A-87CB-D83EF32390E8}" srcOrd="0" destOrd="0" parTransId="{8A2F8F48-A9AC-4724-874A-283BB3D0ED16}" sibTransId="{CE0B0678-95CB-4FE7-931E-4E3806B3D31F}"/>
    <dgm:cxn modelId="{316EC849-C758-4C8E-B546-1344C0B07C96}" srcId="{C9E9C895-6216-4F85-BEF5-239A5BE1E2FE}" destId="{B665159A-537D-4152-A9F5-F8D58A9309D7}" srcOrd="0" destOrd="0" parTransId="{3BC48A0C-1B07-4F7D-83BA-7DEB452B885D}" sibTransId="{FA81E68D-D2AC-4F5E-93B1-FF327AC703E1}"/>
    <dgm:cxn modelId="{D995BF72-C418-42C0-BFE2-29EFD365944A}" type="presOf" srcId="{3ED84F48-E550-4609-9EFE-AE41177B0246}" destId="{5E3B4934-7786-4BC7-84DB-8F1CCADEA89D}" srcOrd="0" destOrd="0" presId="urn:microsoft.com/office/officeart/2005/8/layout/hProcess4"/>
    <dgm:cxn modelId="{533C2DEC-4144-4316-941C-F0D64E29A8C1}" type="presOf" srcId="{66B7693F-D8E5-4753-9F24-96DF99A6F808}" destId="{3D086AF1-7C83-40DE-B16B-9446BB1BCD68}" srcOrd="0" destOrd="0" presId="urn:microsoft.com/office/officeart/2005/8/layout/hProcess4"/>
    <dgm:cxn modelId="{7F391035-21A4-47BC-9E5B-68788332AD61}" type="presParOf" srcId="{E941F7E9-1B3E-4E6B-BC36-89BC4D0F5BD2}" destId="{682E1CD0-9057-4980-B45B-855936E2579F}" srcOrd="0" destOrd="0" presId="urn:microsoft.com/office/officeart/2005/8/layout/hProcess4"/>
    <dgm:cxn modelId="{6B343172-0078-4383-B353-BEB1D66697B7}" type="presParOf" srcId="{E941F7E9-1B3E-4E6B-BC36-89BC4D0F5BD2}" destId="{392AEF97-E4E1-4FA2-AE11-5E9824596BCC}" srcOrd="1" destOrd="0" presId="urn:microsoft.com/office/officeart/2005/8/layout/hProcess4"/>
    <dgm:cxn modelId="{149F250E-7C4B-43FD-BBF3-6FC3805C0478}" type="presParOf" srcId="{E941F7E9-1B3E-4E6B-BC36-89BC4D0F5BD2}" destId="{5873AA73-3BFB-4F2A-94EE-A8083426568C}" srcOrd="2" destOrd="0" presId="urn:microsoft.com/office/officeart/2005/8/layout/hProcess4"/>
    <dgm:cxn modelId="{664219E1-9894-4A4E-844F-7C822D54D03D}" type="presParOf" srcId="{5873AA73-3BFB-4F2A-94EE-A8083426568C}" destId="{FE69B0CB-CDBD-4E50-A502-9BECC5E17371}" srcOrd="0" destOrd="0" presId="urn:microsoft.com/office/officeart/2005/8/layout/hProcess4"/>
    <dgm:cxn modelId="{1172649E-D65B-48D2-9EA6-97403976F5C0}" type="presParOf" srcId="{FE69B0CB-CDBD-4E50-A502-9BECC5E17371}" destId="{F76CC79F-0642-4478-8D16-13B69C7A4C2F}" srcOrd="0" destOrd="0" presId="urn:microsoft.com/office/officeart/2005/8/layout/hProcess4"/>
    <dgm:cxn modelId="{3293095C-78CD-4285-96BB-809491869EC6}" type="presParOf" srcId="{FE69B0CB-CDBD-4E50-A502-9BECC5E17371}" destId="{86F3B82F-F1F2-469C-9CF3-0E0CA3BAC3E7}" srcOrd="1" destOrd="0" presId="urn:microsoft.com/office/officeart/2005/8/layout/hProcess4"/>
    <dgm:cxn modelId="{B14745BF-D28E-4395-A3BB-87F1478A58B2}" type="presParOf" srcId="{FE69B0CB-CDBD-4E50-A502-9BECC5E17371}" destId="{3D6F28CD-E30B-4484-A99E-319C4A2F3166}" srcOrd="2" destOrd="0" presId="urn:microsoft.com/office/officeart/2005/8/layout/hProcess4"/>
    <dgm:cxn modelId="{6544ACED-9A6A-427E-8A56-3B2F24EE049B}" type="presParOf" srcId="{FE69B0CB-CDBD-4E50-A502-9BECC5E17371}" destId="{90D4AC1A-4BC1-4F88-A692-38B609F4BA48}" srcOrd="3" destOrd="0" presId="urn:microsoft.com/office/officeart/2005/8/layout/hProcess4"/>
    <dgm:cxn modelId="{E79405F3-B594-44EF-9C57-CBAF788283AE}" type="presParOf" srcId="{FE69B0CB-CDBD-4E50-A502-9BECC5E17371}" destId="{54954177-4C36-4082-9B06-1DE00C5B23FB}" srcOrd="4" destOrd="0" presId="urn:microsoft.com/office/officeart/2005/8/layout/hProcess4"/>
    <dgm:cxn modelId="{7FB97335-E91A-403C-A7AE-6887C3A818BE}" type="presParOf" srcId="{5873AA73-3BFB-4F2A-94EE-A8083426568C}" destId="{FCAEBC23-7F0B-4773-A302-D3C6A90BB53D}" srcOrd="1" destOrd="0" presId="urn:microsoft.com/office/officeart/2005/8/layout/hProcess4"/>
    <dgm:cxn modelId="{F42BEC14-DECF-4CC2-9215-BF52E35CA01A}" type="presParOf" srcId="{5873AA73-3BFB-4F2A-94EE-A8083426568C}" destId="{5CE27DD5-6C44-4441-8C28-BFB6B7994942}" srcOrd="2" destOrd="0" presId="urn:microsoft.com/office/officeart/2005/8/layout/hProcess4"/>
    <dgm:cxn modelId="{DDF9081F-CD38-4969-A50E-DB1AECB7BB85}" type="presParOf" srcId="{5CE27DD5-6C44-4441-8C28-BFB6B7994942}" destId="{1B1DFE3E-BB88-4C50-8B69-23B0668D88F8}" srcOrd="0" destOrd="0" presId="urn:microsoft.com/office/officeart/2005/8/layout/hProcess4"/>
    <dgm:cxn modelId="{CDADD598-0CFF-4554-83A4-50FFFE64107E}" type="presParOf" srcId="{5CE27DD5-6C44-4441-8C28-BFB6B7994942}" destId="{20F4A683-5AE0-4B4C-B0F7-A6B14FE71615}" srcOrd="1" destOrd="0" presId="urn:microsoft.com/office/officeart/2005/8/layout/hProcess4"/>
    <dgm:cxn modelId="{3D2B4241-9486-44CF-AB8C-4BB34C734042}" type="presParOf" srcId="{5CE27DD5-6C44-4441-8C28-BFB6B7994942}" destId="{9AD1E2EF-F22A-46C5-9071-5F0225EFF92E}" srcOrd="2" destOrd="0" presId="urn:microsoft.com/office/officeart/2005/8/layout/hProcess4"/>
    <dgm:cxn modelId="{EEDE60BA-93D2-4851-A9FC-09622E471F80}" type="presParOf" srcId="{5CE27DD5-6C44-4441-8C28-BFB6B7994942}" destId="{13E929EA-A5B1-4183-802F-42864EC8F5FD}" srcOrd="3" destOrd="0" presId="urn:microsoft.com/office/officeart/2005/8/layout/hProcess4"/>
    <dgm:cxn modelId="{5973466D-2257-4AA6-86E0-F75FC74DF4E6}" type="presParOf" srcId="{5CE27DD5-6C44-4441-8C28-BFB6B7994942}" destId="{07BC4B07-F7E4-4A42-A28C-C5CC701376F6}" srcOrd="4" destOrd="0" presId="urn:microsoft.com/office/officeart/2005/8/layout/hProcess4"/>
    <dgm:cxn modelId="{9B945A4E-6C4C-4ABE-B841-5466CB4003E9}" type="presParOf" srcId="{5873AA73-3BFB-4F2A-94EE-A8083426568C}" destId="{5E3B4934-7786-4BC7-84DB-8F1CCADEA89D}" srcOrd="3" destOrd="0" presId="urn:microsoft.com/office/officeart/2005/8/layout/hProcess4"/>
    <dgm:cxn modelId="{3CC75365-C168-4C4B-AEDC-B8E1A3A66F79}" type="presParOf" srcId="{5873AA73-3BFB-4F2A-94EE-A8083426568C}" destId="{98559D30-0DD7-4D02-BC2E-C5BFE98024B7}" srcOrd="4" destOrd="0" presId="urn:microsoft.com/office/officeart/2005/8/layout/hProcess4"/>
    <dgm:cxn modelId="{B42F8769-FE8C-4146-8FD2-E1393F50BDF0}" type="presParOf" srcId="{98559D30-0DD7-4D02-BC2E-C5BFE98024B7}" destId="{8858AE8F-1CC8-4E69-AF41-012244D47BF5}" srcOrd="0" destOrd="0" presId="urn:microsoft.com/office/officeart/2005/8/layout/hProcess4"/>
    <dgm:cxn modelId="{D6F697CF-C267-4A2E-816F-E99E1919CBD8}" type="presParOf" srcId="{98559D30-0DD7-4D02-BC2E-C5BFE98024B7}" destId="{B5D9AB20-7441-492A-8057-BB86C4942C42}" srcOrd="1" destOrd="0" presId="urn:microsoft.com/office/officeart/2005/8/layout/hProcess4"/>
    <dgm:cxn modelId="{1CBC027D-3D78-4499-A0D7-8F3BC5DA6937}" type="presParOf" srcId="{98559D30-0DD7-4D02-BC2E-C5BFE98024B7}" destId="{A4666649-1BCF-4D45-938E-046A5FC5EB16}" srcOrd="2" destOrd="0" presId="urn:microsoft.com/office/officeart/2005/8/layout/hProcess4"/>
    <dgm:cxn modelId="{30ECA2FE-2E3B-45E2-92BF-5FF02BE9D225}" type="presParOf" srcId="{98559D30-0DD7-4D02-BC2E-C5BFE98024B7}" destId="{79D6572E-6825-4DA6-9419-DA0C5143FB41}" srcOrd="3" destOrd="0" presId="urn:microsoft.com/office/officeart/2005/8/layout/hProcess4"/>
    <dgm:cxn modelId="{9824D8D9-5614-4301-9F08-B05832BA7898}" type="presParOf" srcId="{98559D30-0DD7-4D02-BC2E-C5BFE98024B7}" destId="{969F63F4-05D4-4524-930F-D8C1B72739B2}" srcOrd="4" destOrd="0" presId="urn:microsoft.com/office/officeart/2005/8/layout/hProcess4"/>
    <dgm:cxn modelId="{14B25561-DB1E-46AC-A059-C747CEB58B1E}" type="presParOf" srcId="{5873AA73-3BFB-4F2A-94EE-A8083426568C}" destId="{C44144A6-B3F6-45F3-A781-78CCC960EB1C}" srcOrd="5" destOrd="0" presId="urn:microsoft.com/office/officeart/2005/8/layout/hProcess4"/>
    <dgm:cxn modelId="{2FC8F550-14F4-42D0-8462-3BA0AF5F90E2}" type="presParOf" srcId="{5873AA73-3BFB-4F2A-94EE-A8083426568C}" destId="{B7248656-3D01-42BC-98FD-E4E8819E0C38}" srcOrd="6" destOrd="0" presId="urn:microsoft.com/office/officeart/2005/8/layout/hProcess4"/>
    <dgm:cxn modelId="{86D42615-41EA-490A-B508-9DA8B26076C0}" type="presParOf" srcId="{B7248656-3D01-42BC-98FD-E4E8819E0C38}" destId="{6EA783D9-0406-4D98-8913-E84DD21E79AB}" srcOrd="0" destOrd="0" presId="urn:microsoft.com/office/officeart/2005/8/layout/hProcess4"/>
    <dgm:cxn modelId="{67A177F7-D276-4EA7-B4E1-5FBF49176FBF}" type="presParOf" srcId="{B7248656-3D01-42BC-98FD-E4E8819E0C38}" destId="{9BB56189-C573-496D-A166-BEE38E75838E}" srcOrd="1" destOrd="0" presId="urn:microsoft.com/office/officeart/2005/8/layout/hProcess4"/>
    <dgm:cxn modelId="{91031839-8EE9-4780-BE58-E0F1FEB4830E}" type="presParOf" srcId="{B7248656-3D01-42BC-98FD-E4E8819E0C38}" destId="{82AC3699-8E5E-40B5-ABAE-74A041E85E01}" srcOrd="2" destOrd="0" presId="urn:microsoft.com/office/officeart/2005/8/layout/hProcess4"/>
    <dgm:cxn modelId="{3386F9CF-3B38-478F-97CF-1EA8EB612CB8}" type="presParOf" srcId="{B7248656-3D01-42BC-98FD-E4E8819E0C38}" destId="{3D086AF1-7C83-40DE-B16B-9446BB1BCD68}" srcOrd="3" destOrd="0" presId="urn:microsoft.com/office/officeart/2005/8/layout/hProcess4"/>
    <dgm:cxn modelId="{1E0DE37E-C56D-46C1-BEF4-0A12992A97FA}" type="presParOf" srcId="{B7248656-3D01-42BC-98FD-E4E8819E0C38}" destId="{1E3B972D-7A12-4035-BBCD-0BFF50BBBFB9}"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9C74E8-DC61-4B68-AA11-B7AE0203206C}" type="doc">
      <dgm:prSet loTypeId="urn:microsoft.com/office/officeart/2005/8/layout/hProcess4" loCatId="process" qsTypeId="urn:microsoft.com/office/officeart/2005/8/quickstyle/simple5" qsCatId="simple" csTypeId="urn:microsoft.com/office/officeart/2005/8/colors/accent1_2" csCatId="accent1" phldr="1"/>
      <dgm:spPr/>
      <dgm:t>
        <a:bodyPr/>
        <a:lstStyle/>
        <a:p>
          <a:endParaRPr lang="sl-SI"/>
        </a:p>
      </dgm:t>
    </dgm:pt>
    <dgm:pt modelId="{8214F5C0-589F-4CD6-A38F-44B730A1D3DD}">
      <dgm:prSet phldrT="[Text]"/>
      <dgm:spPr/>
      <dgm:t>
        <a:bodyPr/>
        <a:lstStyle/>
        <a:p>
          <a:r>
            <a:rPr lang="sl-SI" dirty="0" smtClean="0"/>
            <a:t>1982</a:t>
          </a:r>
          <a:endParaRPr lang="sl-SI" dirty="0"/>
        </a:p>
      </dgm:t>
    </dgm:pt>
    <dgm:pt modelId="{2BD52586-6168-4B87-9B8A-B8E3A98F9065}" type="parTrans" cxnId="{BE042873-FFBF-48EF-9B41-7763EDFB727A}">
      <dgm:prSet/>
      <dgm:spPr/>
      <dgm:t>
        <a:bodyPr/>
        <a:lstStyle/>
        <a:p>
          <a:endParaRPr lang="sl-SI"/>
        </a:p>
      </dgm:t>
    </dgm:pt>
    <dgm:pt modelId="{5DE3FA39-49D6-456F-80C1-418AD084C633}" type="sibTrans" cxnId="{BE042873-FFBF-48EF-9B41-7763EDFB727A}">
      <dgm:prSet/>
      <dgm:spPr/>
      <dgm:t>
        <a:bodyPr/>
        <a:lstStyle/>
        <a:p>
          <a:endParaRPr lang="sl-SI"/>
        </a:p>
      </dgm:t>
    </dgm:pt>
    <dgm:pt modelId="{15AEEA22-61BF-4E6C-B1EA-0070AA212829}">
      <dgm:prSet phldrT="[Text]" custT="1"/>
      <dgm:spPr/>
      <dgm:t>
        <a:bodyPr/>
        <a:lstStyle/>
        <a:p>
          <a:r>
            <a:rPr lang="sl-SI" sz="1600" dirty="0" smtClean="0"/>
            <a:t>Vzpon DVD-ja</a:t>
          </a:r>
          <a:endParaRPr lang="sl-SI" sz="1600" dirty="0"/>
        </a:p>
      </dgm:t>
    </dgm:pt>
    <dgm:pt modelId="{6F827EF7-1366-4D1F-A466-B87EFF57650F}" type="parTrans" cxnId="{873EB767-8FB3-4299-B0BF-C5D91C423A04}">
      <dgm:prSet/>
      <dgm:spPr/>
      <dgm:t>
        <a:bodyPr/>
        <a:lstStyle/>
        <a:p>
          <a:endParaRPr lang="sl-SI"/>
        </a:p>
      </dgm:t>
    </dgm:pt>
    <dgm:pt modelId="{B31CD398-CAC3-431C-877B-278C9703972C}" type="sibTrans" cxnId="{873EB767-8FB3-4299-B0BF-C5D91C423A04}">
      <dgm:prSet/>
      <dgm:spPr/>
      <dgm:t>
        <a:bodyPr/>
        <a:lstStyle/>
        <a:p>
          <a:endParaRPr lang="sl-SI"/>
        </a:p>
      </dgm:t>
    </dgm:pt>
    <dgm:pt modelId="{C9E9C895-6216-4F85-BEF5-239A5BE1E2FE}">
      <dgm:prSet phldrT="[Text]"/>
      <dgm:spPr/>
      <dgm:t>
        <a:bodyPr/>
        <a:lstStyle/>
        <a:p>
          <a:r>
            <a:rPr lang="sl-SI" dirty="0" smtClean="0"/>
            <a:t>1996</a:t>
          </a:r>
          <a:endParaRPr lang="sl-SI" dirty="0"/>
        </a:p>
      </dgm:t>
    </dgm:pt>
    <dgm:pt modelId="{5FAF800F-2A5D-4626-BFC8-32325A38C7C5}" type="parTrans" cxnId="{8DA3A89D-148F-465A-A703-2FD6081B040B}">
      <dgm:prSet/>
      <dgm:spPr/>
      <dgm:t>
        <a:bodyPr/>
        <a:lstStyle/>
        <a:p>
          <a:endParaRPr lang="sl-SI"/>
        </a:p>
      </dgm:t>
    </dgm:pt>
    <dgm:pt modelId="{3ED84F48-E550-4609-9EFE-AE41177B0246}" type="sibTrans" cxnId="{8DA3A89D-148F-465A-A703-2FD6081B040B}">
      <dgm:prSet/>
      <dgm:spPr/>
      <dgm:t>
        <a:bodyPr/>
        <a:lstStyle/>
        <a:p>
          <a:endParaRPr lang="sl-SI"/>
        </a:p>
      </dgm:t>
    </dgm:pt>
    <dgm:pt modelId="{B665159A-537D-4152-A9F5-F8D58A9309D7}">
      <dgm:prSet phldrT="[Text]" custT="1"/>
      <dgm:spPr/>
      <dgm:t>
        <a:bodyPr/>
        <a:lstStyle/>
        <a:p>
          <a:r>
            <a:rPr lang="sl-SI" sz="1600" dirty="0" smtClean="0"/>
            <a:t>Uvedba CSS zaščite na DVD-jih</a:t>
          </a:r>
          <a:endParaRPr lang="sl-SI" sz="1600" dirty="0"/>
        </a:p>
      </dgm:t>
    </dgm:pt>
    <dgm:pt modelId="{3BC48A0C-1B07-4F7D-83BA-7DEB452B885D}" type="parTrans" cxnId="{316EC849-C758-4C8E-B546-1344C0B07C96}">
      <dgm:prSet/>
      <dgm:spPr/>
      <dgm:t>
        <a:bodyPr/>
        <a:lstStyle/>
        <a:p>
          <a:endParaRPr lang="sl-SI"/>
        </a:p>
      </dgm:t>
    </dgm:pt>
    <dgm:pt modelId="{FA81E68D-D2AC-4F5E-93B1-FF327AC703E1}" type="sibTrans" cxnId="{316EC849-C758-4C8E-B546-1344C0B07C96}">
      <dgm:prSet/>
      <dgm:spPr/>
      <dgm:t>
        <a:bodyPr/>
        <a:lstStyle/>
        <a:p>
          <a:endParaRPr lang="sl-SI"/>
        </a:p>
      </dgm:t>
    </dgm:pt>
    <dgm:pt modelId="{6495B82B-A2B0-4C42-B2F0-2D10BF1A05FD}">
      <dgm:prSet phldrT="[Text]" custT="1"/>
      <dgm:spPr/>
      <dgm:t>
        <a:bodyPr/>
        <a:lstStyle/>
        <a:p>
          <a:r>
            <a:rPr lang="sl-SI" sz="1600" dirty="0" smtClean="0"/>
            <a:t>Na voljo prvi CD-ji za zapis podatkov</a:t>
          </a:r>
          <a:endParaRPr lang="sl-SI" sz="1600" dirty="0"/>
        </a:p>
      </dgm:t>
    </dgm:pt>
    <dgm:pt modelId="{3767184C-D14F-4355-95D7-C01802346B02}" type="parTrans" cxnId="{BF2D3CDE-1097-4726-BA28-278F12E346FF}">
      <dgm:prSet/>
      <dgm:spPr/>
      <dgm:t>
        <a:bodyPr/>
        <a:lstStyle/>
        <a:p>
          <a:endParaRPr lang="sl-SI"/>
        </a:p>
      </dgm:t>
    </dgm:pt>
    <dgm:pt modelId="{0F3B50B4-0158-4A27-A9D3-AA4EFA67343A}" type="sibTrans" cxnId="{BF2D3CDE-1097-4726-BA28-278F12E346FF}">
      <dgm:prSet/>
      <dgm:spPr/>
      <dgm:t>
        <a:bodyPr/>
        <a:lstStyle/>
        <a:p>
          <a:endParaRPr lang="sl-SI"/>
        </a:p>
      </dgm:t>
    </dgm:pt>
    <dgm:pt modelId="{B825DF18-9E38-46E5-9AEF-CDDE49573400}">
      <dgm:prSet phldrT="[Text]"/>
      <dgm:spPr/>
      <dgm:t>
        <a:bodyPr/>
        <a:lstStyle/>
        <a:p>
          <a:r>
            <a:rPr lang="sl-SI" smtClean="0"/>
            <a:t>1995</a:t>
          </a:r>
          <a:endParaRPr lang="sl-SI"/>
        </a:p>
      </dgm:t>
    </dgm:pt>
    <dgm:pt modelId="{0C76C8EE-670C-4650-BF68-FAB01E346B9B}" type="parTrans" cxnId="{FC7A74F9-DA79-46F1-842D-F6267A5ACD47}">
      <dgm:prSet/>
      <dgm:spPr/>
      <dgm:t>
        <a:bodyPr/>
        <a:lstStyle/>
        <a:p>
          <a:endParaRPr lang="sl-SI"/>
        </a:p>
      </dgm:t>
    </dgm:pt>
    <dgm:pt modelId="{DD4ACB6A-4045-4792-8E06-487A25695CA2}" type="sibTrans" cxnId="{FC7A74F9-DA79-46F1-842D-F6267A5ACD47}">
      <dgm:prSet/>
      <dgm:spPr/>
      <dgm:t>
        <a:bodyPr/>
        <a:lstStyle/>
        <a:p>
          <a:endParaRPr lang="sl-SI"/>
        </a:p>
      </dgm:t>
    </dgm:pt>
    <dgm:pt modelId="{4D3C98F8-CDEF-4D6F-93C6-8E4B1185F04C}">
      <dgm:prSet phldrT="[Text]"/>
      <dgm:spPr/>
      <dgm:t>
        <a:bodyPr/>
        <a:lstStyle/>
        <a:p>
          <a:r>
            <a:rPr lang="sl-SI" dirty="0" smtClean="0"/>
            <a:t>2011</a:t>
          </a:r>
          <a:endParaRPr lang="sl-SI" dirty="0"/>
        </a:p>
      </dgm:t>
    </dgm:pt>
    <dgm:pt modelId="{8DE99B1F-C74F-46B9-A7A7-D24C28B3A7D6}" type="parTrans" cxnId="{D6EE575B-1B32-4DA8-A010-DF94AD629062}">
      <dgm:prSet/>
      <dgm:spPr/>
      <dgm:t>
        <a:bodyPr/>
        <a:lstStyle/>
        <a:p>
          <a:endParaRPr lang="sl-SI"/>
        </a:p>
      </dgm:t>
    </dgm:pt>
    <dgm:pt modelId="{86C56785-2D51-4AC1-86FE-B8C55C6AE243}" type="sibTrans" cxnId="{D6EE575B-1B32-4DA8-A010-DF94AD629062}">
      <dgm:prSet/>
      <dgm:spPr/>
      <dgm:t>
        <a:bodyPr/>
        <a:lstStyle/>
        <a:p>
          <a:endParaRPr lang="sl-SI"/>
        </a:p>
      </dgm:t>
    </dgm:pt>
    <dgm:pt modelId="{55ECC60F-6879-48EF-A66E-203853631EC5}">
      <dgm:prSet phldrT="[Text]"/>
      <dgm:spPr/>
      <dgm:t>
        <a:bodyPr/>
        <a:lstStyle/>
        <a:p>
          <a:r>
            <a:rPr lang="sl-SI" dirty="0" smtClean="0"/>
            <a:t>Začetek prodaje HD DVD in </a:t>
          </a:r>
          <a:r>
            <a:rPr lang="sl-SI" dirty="0" err="1" smtClean="0"/>
            <a:t>BluRay</a:t>
          </a:r>
          <a:r>
            <a:rPr lang="sl-SI" dirty="0" smtClean="0"/>
            <a:t> diskov</a:t>
          </a:r>
          <a:endParaRPr lang="sl-SI"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D0F11ADA-CCFC-4EDD-A734-A09650B45981}" type="parTrans" cxnId="{AE5FE380-E645-45A6-AD7C-86C502EBC41E}">
      <dgm:prSet/>
      <dgm:spPr/>
      <dgm:t>
        <a:bodyPr/>
        <a:lstStyle/>
        <a:p>
          <a:endParaRPr lang="sl-SI"/>
        </a:p>
      </dgm:t>
    </dgm:pt>
    <dgm:pt modelId="{75AD8982-2A2F-4CDE-8A13-C5FDC7A85F85}" type="sibTrans" cxnId="{AE5FE380-E645-45A6-AD7C-86C502EBC41E}">
      <dgm:prSet/>
      <dgm:spPr/>
      <dgm:t>
        <a:bodyPr/>
        <a:lstStyle/>
        <a:p>
          <a:endParaRPr lang="sl-SI"/>
        </a:p>
      </dgm:t>
    </dgm:pt>
    <dgm:pt modelId="{E941F7E9-1B3E-4E6B-BC36-89BC4D0F5BD2}" type="pres">
      <dgm:prSet presAssocID="{B19C74E8-DC61-4B68-AA11-B7AE0203206C}" presName="Name0" presStyleCnt="0">
        <dgm:presLayoutVars>
          <dgm:dir/>
          <dgm:animLvl val="lvl"/>
          <dgm:resizeHandles val="exact"/>
        </dgm:presLayoutVars>
      </dgm:prSet>
      <dgm:spPr/>
      <dgm:t>
        <a:bodyPr/>
        <a:lstStyle/>
        <a:p>
          <a:endParaRPr lang="sl-SI"/>
        </a:p>
      </dgm:t>
    </dgm:pt>
    <dgm:pt modelId="{682E1CD0-9057-4980-B45B-855936E2579F}" type="pres">
      <dgm:prSet presAssocID="{B19C74E8-DC61-4B68-AA11-B7AE0203206C}" presName="tSp" presStyleCnt="0"/>
      <dgm:spPr/>
      <dgm:t>
        <a:bodyPr/>
        <a:lstStyle/>
        <a:p>
          <a:endParaRPr lang="sl-SI"/>
        </a:p>
      </dgm:t>
    </dgm:pt>
    <dgm:pt modelId="{392AEF97-E4E1-4FA2-AE11-5E9824596BCC}" type="pres">
      <dgm:prSet presAssocID="{B19C74E8-DC61-4B68-AA11-B7AE0203206C}" presName="bSp" presStyleCnt="0"/>
      <dgm:spPr/>
      <dgm:t>
        <a:bodyPr/>
        <a:lstStyle/>
        <a:p>
          <a:endParaRPr lang="sl-SI"/>
        </a:p>
      </dgm:t>
    </dgm:pt>
    <dgm:pt modelId="{5873AA73-3BFB-4F2A-94EE-A8083426568C}" type="pres">
      <dgm:prSet presAssocID="{B19C74E8-DC61-4B68-AA11-B7AE0203206C}" presName="process" presStyleCnt="0"/>
      <dgm:spPr/>
      <dgm:t>
        <a:bodyPr/>
        <a:lstStyle/>
        <a:p>
          <a:endParaRPr lang="sl-SI"/>
        </a:p>
      </dgm:t>
    </dgm:pt>
    <dgm:pt modelId="{FE69B0CB-CDBD-4E50-A502-9BECC5E17371}" type="pres">
      <dgm:prSet presAssocID="{8214F5C0-589F-4CD6-A38F-44B730A1D3DD}" presName="composite1" presStyleCnt="0"/>
      <dgm:spPr/>
      <dgm:t>
        <a:bodyPr/>
        <a:lstStyle/>
        <a:p>
          <a:endParaRPr lang="sl-SI"/>
        </a:p>
      </dgm:t>
    </dgm:pt>
    <dgm:pt modelId="{F76CC79F-0642-4478-8D16-13B69C7A4C2F}" type="pres">
      <dgm:prSet presAssocID="{8214F5C0-589F-4CD6-A38F-44B730A1D3DD}" presName="dummyNode1" presStyleLbl="node1" presStyleIdx="0" presStyleCnt="4"/>
      <dgm:spPr/>
      <dgm:t>
        <a:bodyPr/>
        <a:lstStyle/>
        <a:p>
          <a:endParaRPr lang="sl-SI"/>
        </a:p>
      </dgm:t>
    </dgm:pt>
    <dgm:pt modelId="{86F3B82F-F1F2-469C-9CF3-0E0CA3BAC3E7}" type="pres">
      <dgm:prSet presAssocID="{8214F5C0-589F-4CD6-A38F-44B730A1D3DD}" presName="childNode1" presStyleLbl="bgAcc1" presStyleIdx="0" presStyleCnt="4" custLinFactNeighborX="2274">
        <dgm:presLayoutVars>
          <dgm:bulletEnabled val="1"/>
        </dgm:presLayoutVars>
      </dgm:prSet>
      <dgm:spPr/>
      <dgm:t>
        <a:bodyPr/>
        <a:lstStyle/>
        <a:p>
          <a:endParaRPr lang="sl-SI"/>
        </a:p>
      </dgm:t>
    </dgm:pt>
    <dgm:pt modelId="{3D6F28CD-E30B-4484-A99E-319C4A2F3166}" type="pres">
      <dgm:prSet presAssocID="{8214F5C0-589F-4CD6-A38F-44B730A1D3DD}" presName="childNode1tx" presStyleLbl="bgAcc1" presStyleIdx="0" presStyleCnt="4">
        <dgm:presLayoutVars>
          <dgm:bulletEnabled val="1"/>
        </dgm:presLayoutVars>
      </dgm:prSet>
      <dgm:spPr/>
      <dgm:t>
        <a:bodyPr/>
        <a:lstStyle/>
        <a:p>
          <a:endParaRPr lang="sl-SI"/>
        </a:p>
      </dgm:t>
    </dgm:pt>
    <dgm:pt modelId="{90D4AC1A-4BC1-4F88-A692-38B609F4BA48}" type="pres">
      <dgm:prSet presAssocID="{8214F5C0-589F-4CD6-A38F-44B730A1D3DD}" presName="parentNode1" presStyleLbl="node1" presStyleIdx="0" presStyleCnt="4">
        <dgm:presLayoutVars>
          <dgm:chMax val="1"/>
          <dgm:bulletEnabled val="1"/>
        </dgm:presLayoutVars>
      </dgm:prSet>
      <dgm:spPr/>
      <dgm:t>
        <a:bodyPr/>
        <a:lstStyle/>
        <a:p>
          <a:endParaRPr lang="sl-SI"/>
        </a:p>
      </dgm:t>
    </dgm:pt>
    <dgm:pt modelId="{54954177-4C36-4082-9B06-1DE00C5B23FB}" type="pres">
      <dgm:prSet presAssocID="{8214F5C0-589F-4CD6-A38F-44B730A1D3DD}" presName="connSite1" presStyleCnt="0"/>
      <dgm:spPr/>
      <dgm:t>
        <a:bodyPr/>
        <a:lstStyle/>
        <a:p>
          <a:endParaRPr lang="sl-SI"/>
        </a:p>
      </dgm:t>
    </dgm:pt>
    <dgm:pt modelId="{FCAEBC23-7F0B-4773-A302-D3C6A90BB53D}" type="pres">
      <dgm:prSet presAssocID="{5DE3FA39-49D6-456F-80C1-418AD084C633}" presName="Name9" presStyleLbl="sibTrans2D1" presStyleIdx="0" presStyleCnt="3"/>
      <dgm:spPr/>
      <dgm:t>
        <a:bodyPr/>
        <a:lstStyle/>
        <a:p>
          <a:endParaRPr lang="sl-SI"/>
        </a:p>
      </dgm:t>
    </dgm:pt>
    <dgm:pt modelId="{A39FE06E-EB73-441B-813A-112B1A74A8AC}" type="pres">
      <dgm:prSet presAssocID="{B825DF18-9E38-46E5-9AEF-CDDE49573400}" presName="composite2" presStyleCnt="0"/>
      <dgm:spPr/>
      <dgm:t>
        <a:bodyPr/>
        <a:lstStyle/>
        <a:p>
          <a:endParaRPr lang="sl-SI"/>
        </a:p>
      </dgm:t>
    </dgm:pt>
    <dgm:pt modelId="{BE09DFC7-B5E9-4431-BE8B-63BD4B430DD1}" type="pres">
      <dgm:prSet presAssocID="{B825DF18-9E38-46E5-9AEF-CDDE49573400}" presName="dummyNode2" presStyleLbl="node1" presStyleIdx="0" presStyleCnt="4"/>
      <dgm:spPr/>
      <dgm:t>
        <a:bodyPr/>
        <a:lstStyle/>
        <a:p>
          <a:endParaRPr lang="sl-SI"/>
        </a:p>
      </dgm:t>
    </dgm:pt>
    <dgm:pt modelId="{CFB9F0D9-CD76-4EE2-A6B1-12557708D2F2}" type="pres">
      <dgm:prSet presAssocID="{B825DF18-9E38-46E5-9AEF-CDDE49573400}" presName="childNode2" presStyleLbl="bgAcc1" presStyleIdx="1" presStyleCnt="4">
        <dgm:presLayoutVars>
          <dgm:bulletEnabled val="1"/>
        </dgm:presLayoutVars>
      </dgm:prSet>
      <dgm:spPr/>
      <dgm:t>
        <a:bodyPr/>
        <a:lstStyle/>
        <a:p>
          <a:endParaRPr lang="sl-SI"/>
        </a:p>
      </dgm:t>
    </dgm:pt>
    <dgm:pt modelId="{67F035D4-C2A1-4D3A-B9D2-1F4F9AB9402B}" type="pres">
      <dgm:prSet presAssocID="{B825DF18-9E38-46E5-9AEF-CDDE49573400}" presName="childNode2tx" presStyleLbl="bgAcc1" presStyleIdx="1" presStyleCnt="4">
        <dgm:presLayoutVars>
          <dgm:bulletEnabled val="1"/>
        </dgm:presLayoutVars>
      </dgm:prSet>
      <dgm:spPr/>
      <dgm:t>
        <a:bodyPr/>
        <a:lstStyle/>
        <a:p>
          <a:endParaRPr lang="sl-SI"/>
        </a:p>
      </dgm:t>
    </dgm:pt>
    <dgm:pt modelId="{C37EF847-7DE5-4662-B78B-AB9B3C728350}" type="pres">
      <dgm:prSet presAssocID="{B825DF18-9E38-46E5-9AEF-CDDE49573400}" presName="parentNode2" presStyleLbl="node1" presStyleIdx="1" presStyleCnt="4">
        <dgm:presLayoutVars>
          <dgm:chMax val="0"/>
          <dgm:bulletEnabled val="1"/>
        </dgm:presLayoutVars>
      </dgm:prSet>
      <dgm:spPr/>
      <dgm:t>
        <a:bodyPr/>
        <a:lstStyle/>
        <a:p>
          <a:endParaRPr lang="sl-SI"/>
        </a:p>
      </dgm:t>
    </dgm:pt>
    <dgm:pt modelId="{431EDADE-9867-4DD0-AEF6-DB1DD207C6C2}" type="pres">
      <dgm:prSet presAssocID="{B825DF18-9E38-46E5-9AEF-CDDE49573400}" presName="connSite2" presStyleCnt="0"/>
      <dgm:spPr/>
      <dgm:t>
        <a:bodyPr/>
        <a:lstStyle/>
        <a:p>
          <a:endParaRPr lang="sl-SI"/>
        </a:p>
      </dgm:t>
    </dgm:pt>
    <dgm:pt modelId="{B44B162A-9FBB-4B6E-8CF8-9487AC243671}" type="pres">
      <dgm:prSet presAssocID="{DD4ACB6A-4045-4792-8E06-487A25695CA2}" presName="Name18" presStyleLbl="sibTrans2D1" presStyleIdx="1" presStyleCnt="3"/>
      <dgm:spPr/>
      <dgm:t>
        <a:bodyPr/>
        <a:lstStyle/>
        <a:p>
          <a:endParaRPr lang="sl-SI"/>
        </a:p>
      </dgm:t>
    </dgm:pt>
    <dgm:pt modelId="{188653F0-6ECA-4B9C-9F36-EC7606CBAD99}" type="pres">
      <dgm:prSet presAssocID="{C9E9C895-6216-4F85-BEF5-239A5BE1E2FE}" presName="composite1" presStyleCnt="0"/>
      <dgm:spPr/>
      <dgm:t>
        <a:bodyPr/>
        <a:lstStyle/>
        <a:p>
          <a:endParaRPr lang="sl-SI"/>
        </a:p>
      </dgm:t>
    </dgm:pt>
    <dgm:pt modelId="{C1C1E06D-AEB2-4DCF-B7F4-7557D1F68EED}" type="pres">
      <dgm:prSet presAssocID="{C9E9C895-6216-4F85-BEF5-239A5BE1E2FE}" presName="dummyNode1" presStyleLbl="node1" presStyleIdx="1" presStyleCnt="4"/>
      <dgm:spPr/>
      <dgm:t>
        <a:bodyPr/>
        <a:lstStyle/>
        <a:p>
          <a:endParaRPr lang="sl-SI"/>
        </a:p>
      </dgm:t>
    </dgm:pt>
    <dgm:pt modelId="{3FC2EACC-4EDA-49F2-AC41-D56E54A20DE5}" type="pres">
      <dgm:prSet presAssocID="{C9E9C895-6216-4F85-BEF5-239A5BE1E2FE}" presName="childNode1" presStyleLbl="bgAcc1" presStyleIdx="2" presStyleCnt="4">
        <dgm:presLayoutVars>
          <dgm:bulletEnabled val="1"/>
        </dgm:presLayoutVars>
      </dgm:prSet>
      <dgm:spPr/>
      <dgm:t>
        <a:bodyPr/>
        <a:lstStyle/>
        <a:p>
          <a:endParaRPr lang="sl-SI"/>
        </a:p>
      </dgm:t>
    </dgm:pt>
    <dgm:pt modelId="{6D9835DE-920A-428B-B48D-EF99A9F31BFE}" type="pres">
      <dgm:prSet presAssocID="{C9E9C895-6216-4F85-BEF5-239A5BE1E2FE}" presName="childNode1tx" presStyleLbl="bgAcc1" presStyleIdx="2" presStyleCnt="4">
        <dgm:presLayoutVars>
          <dgm:bulletEnabled val="1"/>
        </dgm:presLayoutVars>
      </dgm:prSet>
      <dgm:spPr/>
      <dgm:t>
        <a:bodyPr/>
        <a:lstStyle/>
        <a:p>
          <a:endParaRPr lang="sl-SI"/>
        </a:p>
      </dgm:t>
    </dgm:pt>
    <dgm:pt modelId="{07F848D7-4439-4248-BED9-689A5341292A}" type="pres">
      <dgm:prSet presAssocID="{C9E9C895-6216-4F85-BEF5-239A5BE1E2FE}" presName="parentNode1" presStyleLbl="node1" presStyleIdx="2" presStyleCnt="4">
        <dgm:presLayoutVars>
          <dgm:chMax val="1"/>
          <dgm:bulletEnabled val="1"/>
        </dgm:presLayoutVars>
      </dgm:prSet>
      <dgm:spPr/>
      <dgm:t>
        <a:bodyPr/>
        <a:lstStyle/>
        <a:p>
          <a:endParaRPr lang="sl-SI"/>
        </a:p>
      </dgm:t>
    </dgm:pt>
    <dgm:pt modelId="{9810F8DC-1A23-47F8-9381-261BE3C0EA6D}" type="pres">
      <dgm:prSet presAssocID="{C9E9C895-6216-4F85-BEF5-239A5BE1E2FE}" presName="connSite1" presStyleCnt="0"/>
      <dgm:spPr/>
      <dgm:t>
        <a:bodyPr/>
        <a:lstStyle/>
        <a:p>
          <a:endParaRPr lang="sl-SI"/>
        </a:p>
      </dgm:t>
    </dgm:pt>
    <dgm:pt modelId="{65314DD4-AA4F-4886-802C-49E48D321385}" type="pres">
      <dgm:prSet presAssocID="{3ED84F48-E550-4609-9EFE-AE41177B0246}" presName="Name9" presStyleLbl="sibTrans2D1" presStyleIdx="2" presStyleCnt="3"/>
      <dgm:spPr/>
      <dgm:t>
        <a:bodyPr/>
        <a:lstStyle/>
        <a:p>
          <a:endParaRPr lang="sl-SI"/>
        </a:p>
      </dgm:t>
    </dgm:pt>
    <dgm:pt modelId="{D47C030F-8559-4773-AF28-0E15F21A9B5B}" type="pres">
      <dgm:prSet presAssocID="{4D3C98F8-CDEF-4D6F-93C6-8E4B1185F04C}" presName="composite2" presStyleCnt="0"/>
      <dgm:spPr/>
      <dgm:t>
        <a:bodyPr/>
        <a:lstStyle/>
        <a:p>
          <a:endParaRPr lang="sl-SI"/>
        </a:p>
      </dgm:t>
    </dgm:pt>
    <dgm:pt modelId="{16049790-1150-4950-BC37-64A2F4178E0E}" type="pres">
      <dgm:prSet presAssocID="{4D3C98F8-CDEF-4D6F-93C6-8E4B1185F04C}" presName="dummyNode2" presStyleLbl="node1" presStyleIdx="2" presStyleCnt="4"/>
      <dgm:spPr/>
      <dgm:t>
        <a:bodyPr/>
        <a:lstStyle/>
        <a:p>
          <a:endParaRPr lang="sl-SI"/>
        </a:p>
      </dgm:t>
    </dgm:pt>
    <dgm:pt modelId="{4D92C3EE-CFC4-49F5-AE7C-33A10479BAA5}" type="pres">
      <dgm:prSet presAssocID="{4D3C98F8-CDEF-4D6F-93C6-8E4B1185F04C}" presName="childNode2" presStyleLbl="bgAcc1" presStyleIdx="3" presStyleCnt="4">
        <dgm:presLayoutVars>
          <dgm:bulletEnabled val="1"/>
        </dgm:presLayoutVars>
      </dgm:prSet>
      <dgm:spPr/>
      <dgm:t>
        <a:bodyPr/>
        <a:lstStyle/>
        <a:p>
          <a:endParaRPr lang="sl-SI"/>
        </a:p>
      </dgm:t>
    </dgm:pt>
    <dgm:pt modelId="{469F2823-1696-4CE5-8D92-F2DE8ABBDBBC}" type="pres">
      <dgm:prSet presAssocID="{4D3C98F8-CDEF-4D6F-93C6-8E4B1185F04C}" presName="childNode2tx" presStyleLbl="bgAcc1" presStyleIdx="3" presStyleCnt="4">
        <dgm:presLayoutVars>
          <dgm:bulletEnabled val="1"/>
        </dgm:presLayoutVars>
      </dgm:prSet>
      <dgm:spPr/>
      <dgm:t>
        <a:bodyPr/>
        <a:lstStyle/>
        <a:p>
          <a:endParaRPr lang="sl-SI"/>
        </a:p>
      </dgm:t>
    </dgm:pt>
    <dgm:pt modelId="{84AE2554-E19A-43BB-A186-77C1C170EAD1}" type="pres">
      <dgm:prSet presAssocID="{4D3C98F8-CDEF-4D6F-93C6-8E4B1185F04C}" presName="parentNode2" presStyleLbl="node1" presStyleIdx="3" presStyleCnt="4">
        <dgm:presLayoutVars>
          <dgm:chMax val="0"/>
          <dgm:bulletEnabled val="1"/>
        </dgm:presLayoutVars>
      </dgm:prSet>
      <dgm:spPr/>
      <dgm:t>
        <a:bodyPr/>
        <a:lstStyle/>
        <a:p>
          <a:endParaRPr lang="sl-SI"/>
        </a:p>
      </dgm:t>
    </dgm:pt>
    <dgm:pt modelId="{A333A5EF-4E6C-4989-BCF8-FCEF237E6392}" type="pres">
      <dgm:prSet presAssocID="{4D3C98F8-CDEF-4D6F-93C6-8E4B1185F04C}" presName="connSite2" presStyleCnt="0"/>
      <dgm:spPr/>
      <dgm:t>
        <a:bodyPr/>
        <a:lstStyle/>
        <a:p>
          <a:endParaRPr lang="sl-SI"/>
        </a:p>
      </dgm:t>
    </dgm:pt>
  </dgm:ptLst>
  <dgm:cxnLst>
    <dgm:cxn modelId="{8DA3A89D-148F-465A-A703-2FD6081B040B}" srcId="{B19C74E8-DC61-4B68-AA11-B7AE0203206C}" destId="{C9E9C895-6216-4F85-BEF5-239A5BE1E2FE}" srcOrd="2" destOrd="0" parTransId="{5FAF800F-2A5D-4626-BFC8-32325A38C7C5}" sibTransId="{3ED84F48-E550-4609-9EFE-AE41177B0246}"/>
    <dgm:cxn modelId="{3126A685-8CE8-43F7-8BD9-5136708FC85F}" type="presOf" srcId="{5DE3FA39-49D6-456F-80C1-418AD084C633}" destId="{FCAEBC23-7F0B-4773-A302-D3C6A90BB53D}" srcOrd="0" destOrd="0" presId="urn:microsoft.com/office/officeart/2005/8/layout/hProcess4"/>
    <dgm:cxn modelId="{10FC5965-759A-4A28-A144-7E2A22776986}" type="presOf" srcId="{B19C74E8-DC61-4B68-AA11-B7AE0203206C}" destId="{E941F7E9-1B3E-4E6B-BC36-89BC4D0F5BD2}" srcOrd="0" destOrd="0" presId="urn:microsoft.com/office/officeart/2005/8/layout/hProcess4"/>
    <dgm:cxn modelId="{E76C1819-A78A-45A7-AE7A-AEEB37E528A3}" type="presOf" srcId="{6495B82B-A2B0-4C42-B2F0-2D10BF1A05FD}" destId="{86F3B82F-F1F2-469C-9CF3-0E0CA3BAC3E7}" srcOrd="0" destOrd="0" presId="urn:microsoft.com/office/officeart/2005/8/layout/hProcess4"/>
    <dgm:cxn modelId="{9423B8ED-600F-4ADD-8E13-5137396C7280}" type="presOf" srcId="{DD4ACB6A-4045-4792-8E06-487A25695CA2}" destId="{B44B162A-9FBB-4B6E-8CF8-9487AC243671}" srcOrd="0" destOrd="0" presId="urn:microsoft.com/office/officeart/2005/8/layout/hProcess4"/>
    <dgm:cxn modelId="{DA43A327-7065-46FB-A2F8-DFCA471BE73F}" type="presOf" srcId="{6495B82B-A2B0-4C42-B2F0-2D10BF1A05FD}" destId="{3D6F28CD-E30B-4484-A99E-319C4A2F3166}" srcOrd="1" destOrd="0" presId="urn:microsoft.com/office/officeart/2005/8/layout/hProcess4"/>
    <dgm:cxn modelId="{873EB767-8FB3-4299-B0BF-C5D91C423A04}" srcId="{B825DF18-9E38-46E5-9AEF-CDDE49573400}" destId="{15AEEA22-61BF-4E6C-B1EA-0070AA212829}" srcOrd="0" destOrd="0" parTransId="{6F827EF7-1366-4D1F-A466-B87EFF57650F}" sibTransId="{B31CD398-CAC3-431C-877B-278C9703972C}"/>
    <dgm:cxn modelId="{BE042873-FFBF-48EF-9B41-7763EDFB727A}" srcId="{B19C74E8-DC61-4B68-AA11-B7AE0203206C}" destId="{8214F5C0-589F-4CD6-A38F-44B730A1D3DD}" srcOrd="0" destOrd="0" parTransId="{2BD52586-6168-4B87-9B8A-B8E3A98F9065}" sibTransId="{5DE3FA39-49D6-456F-80C1-418AD084C633}"/>
    <dgm:cxn modelId="{035155CD-504D-419E-8585-13B3F5937965}" type="presOf" srcId="{3ED84F48-E550-4609-9EFE-AE41177B0246}" destId="{65314DD4-AA4F-4886-802C-49E48D321385}" srcOrd="0" destOrd="0" presId="urn:microsoft.com/office/officeart/2005/8/layout/hProcess4"/>
    <dgm:cxn modelId="{87986F1B-8678-4E8C-B271-78381603969C}" type="presOf" srcId="{4D3C98F8-CDEF-4D6F-93C6-8E4B1185F04C}" destId="{84AE2554-E19A-43BB-A186-77C1C170EAD1}" srcOrd="0" destOrd="0" presId="urn:microsoft.com/office/officeart/2005/8/layout/hProcess4"/>
    <dgm:cxn modelId="{80722999-2C32-4CE2-BF72-607CEF4000D5}" type="presOf" srcId="{15AEEA22-61BF-4E6C-B1EA-0070AA212829}" destId="{67F035D4-C2A1-4D3A-B9D2-1F4F9AB9402B}" srcOrd="1" destOrd="0" presId="urn:microsoft.com/office/officeart/2005/8/layout/hProcess4"/>
    <dgm:cxn modelId="{BF2D3CDE-1097-4726-BA28-278F12E346FF}" srcId="{8214F5C0-589F-4CD6-A38F-44B730A1D3DD}" destId="{6495B82B-A2B0-4C42-B2F0-2D10BF1A05FD}" srcOrd="0" destOrd="0" parTransId="{3767184C-D14F-4355-95D7-C01802346B02}" sibTransId="{0F3B50B4-0158-4A27-A9D3-AA4EFA67343A}"/>
    <dgm:cxn modelId="{FC45BCC7-3C93-4F70-900F-5E2E52EC348E}" type="presOf" srcId="{55ECC60F-6879-48EF-A66E-203853631EC5}" destId="{469F2823-1696-4CE5-8D92-F2DE8ABBDBBC}" srcOrd="1" destOrd="0" presId="urn:microsoft.com/office/officeart/2005/8/layout/hProcess4"/>
    <dgm:cxn modelId="{AE5FE380-E645-45A6-AD7C-86C502EBC41E}" srcId="{4D3C98F8-CDEF-4D6F-93C6-8E4B1185F04C}" destId="{55ECC60F-6879-48EF-A66E-203853631EC5}" srcOrd="0" destOrd="0" parTransId="{D0F11ADA-CCFC-4EDD-A734-A09650B45981}" sibTransId="{75AD8982-2A2F-4CDE-8A13-C5FDC7A85F85}"/>
    <dgm:cxn modelId="{8372FC47-2470-4804-AB00-CDA4B7D5F446}" type="presOf" srcId="{B665159A-537D-4152-A9F5-F8D58A9309D7}" destId="{3FC2EACC-4EDA-49F2-AC41-D56E54A20DE5}" srcOrd="0" destOrd="0" presId="urn:microsoft.com/office/officeart/2005/8/layout/hProcess4"/>
    <dgm:cxn modelId="{35F3FDCB-A86B-454A-88E1-5A5E780A5715}" type="presOf" srcId="{B665159A-537D-4152-A9F5-F8D58A9309D7}" destId="{6D9835DE-920A-428B-B48D-EF99A9F31BFE}" srcOrd="1" destOrd="0" presId="urn:microsoft.com/office/officeart/2005/8/layout/hProcess4"/>
    <dgm:cxn modelId="{6FEC39FA-41AA-417A-804D-C3DBED98FE03}" type="presOf" srcId="{B825DF18-9E38-46E5-9AEF-CDDE49573400}" destId="{C37EF847-7DE5-4662-B78B-AB9B3C728350}" srcOrd="0" destOrd="0" presId="urn:microsoft.com/office/officeart/2005/8/layout/hProcess4"/>
    <dgm:cxn modelId="{FC7A74F9-DA79-46F1-842D-F6267A5ACD47}" srcId="{B19C74E8-DC61-4B68-AA11-B7AE0203206C}" destId="{B825DF18-9E38-46E5-9AEF-CDDE49573400}" srcOrd="1" destOrd="0" parTransId="{0C76C8EE-670C-4650-BF68-FAB01E346B9B}" sibTransId="{DD4ACB6A-4045-4792-8E06-487A25695CA2}"/>
    <dgm:cxn modelId="{641C551F-4BC2-4C93-A220-74B7049DB1A6}" type="presOf" srcId="{8214F5C0-589F-4CD6-A38F-44B730A1D3DD}" destId="{90D4AC1A-4BC1-4F88-A692-38B609F4BA48}" srcOrd="0" destOrd="0" presId="urn:microsoft.com/office/officeart/2005/8/layout/hProcess4"/>
    <dgm:cxn modelId="{A7381823-97D7-445C-8BA1-6A5E70EA3A79}" type="presOf" srcId="{15AEEA22-61BF-4E6C-B1EA-0070AA212829}" destId="{CFB9F0D9-CD76-4EE2-A6B1-12557708D2F2}" srcOrd="0" destOrd="0" presId="urn:microsoft.com/office/officeart/2005/8/layout/hProcess4"/>
    <dgm:cxn modelId="{316EC849-C758-4C8E-B546-1344C0B07C96}" srcId="{C9E9C895-6216-4F85-BEF5-239A5BE1E2FE}" destId="{B665159A-537D-4152-A9F5-F8D58A9309D7}" srcOrd="0" destOrd="0" parTransId="{3BC48A0C-1B07-4F7D-83BA-7DEB452B885D}" sibTransId="{FA81E68D-D2AC-4F5E-93B1-FF327AC703E1}"/>
    <dgm:cxn modelId="{D6EE575B-1B32-4DA8-A010-DF94AD629062}" srcId="{B19C74E8-DC61-4B68-AA11-B7AE0203206C}" destId="{4D3C98F8-CDEF-4D6F-93C6-8E4B1185F04C}" srcOrd="3" destOrd="0" parTransId="{8DE99B1F-C74F-46B9-A7A7-D24C28B3A7D6}" sibTransId="{86C56785-2D51-4AC1-86FE-B8C55C6AE243}"/>
    <dgm:cxn modelId="{DDF9E12B-8157-4ECC-902C-35D2D7531152}" type="presOf" srcId="{C9E9C895-6216-4F85-BEF5-239A5BE1E2FE}" destId="{07F848D7-4439-4248-BED9-689A5341292A}" srcOrd="0" destOrd="0" presId="urn:microsoft.com/office/officeart/2005/8/layout/hProcess4"/>
    <dgm:cxn modelId="{8785B63D-BB60-4C2B-86C1-3BE3E9AB0FCA}" type="presOf" srcId="{55ECC60F-6879-48EF-A66E-203853631EC5}" destId="{4D92C3EE-CFC4-49F5-AE7C-33A10479BAA5}" srcOrd="0" destOrd="0" presId="urn:microsoft.com/office/officeart/2005/8/layout/hProcess4"/>
    <dgm:cxn modelId="{E648AEE4-303B-4379-89A6-CA9B199A7007}" type="presParOf" srcId="{E941F7E9-1B3E-4E6B-BC36-89BC4D0F5BD2}" destId="{682E1CD0-9057-4980-B45B-855936E2579F}" srcOrd="0" destOrd="0" presId="urn:microsoft.com/office/officeart/2005/8/layout/hProcess4"/>
    <dgm:cxn modelId="{48A2CB8E-3026-4222-AC40-A10D40622BFA}" type="presParOf" srcId="{E941F7E9-1B3E-4E6B-BC36-89BC4D0F5BD2}" destId="{392AEF97-E4E1-4FA2-AE11-5E9824596BCC}" srcOrd="1" destOrd="0" presId="urn:microsoft.com/office/officeart/2005/8/layout/hProcess4"/>
    <dgm:cxn modelId="{8D339885-F081-4A33-9917-F9D8CFE63AD8}" type="presParOf" srcId="{E941F7E9-1B3E-4E6B-BC36-89BC4D0F5BD2}" destId="{5873AA73-3BFB-4F2A-94EE-A8083426568C}" srcOrd="2" destOrd="0" presId="urn:microsoft.com/office/officeart/2005/8/layout/hProcess4"/>
    <dgm:cxn modelId="{3C74830D-2CF4-45C3-B8DC-5C8A15412A50}" type="presParOf" srcId="{5873AA73-3BFB-4F2A-94EE-A8083426568C}" destId="{FE69B0CB-CDBD-4E50-A502-9BECC5E17371}" srcOrd="0" destOrd="0" presId="urn:microsoft.com/office/officeart/2005/8/layout/hProcess4"/>
    <dgm:cxn modelId="{8B5B7E05-4BC0-4B53-A22C-5885C02E34CA}" type="presParOf" srcId="{FE69B0CB-CDBD-4E50-A502-9BECC5E17371}" destId="{F76CC79F-0642-4478-8D16-13B69C7A4C2F}" srcOrd="0" destOrd="0" presId="urn:microsoft.com/office/officeart/2005/8/layout/hProcess4"/>
    <dgm:cxn modelId="{2D249463-1AED-461C-A269-09187E77BAEB}" type="presParOf" srcId="{FE69B0CB-CDBD-4E50-A502-9BECC5E17371}" destId="{86F3B82F-F1F2-469C-9CF3-0E0CA3BAC3E7}" srcOrd="1" destOrd="0" presId="urn:microsoft.com/office/officeart/2005/8/layout/hProcess4"/>
    <dgm:cxn modelId="{955BE699-A820-4B0E-A3B0-6759AAE9E2D6}" type="presParOf" srcId="{FE69B0CB-CDBD-4E50-A502-9BECC5E17371}" destId="{3D6F28CD-E30B-4484-A99E-319C4A2F3166}" srcOrd="2" destOrd="0" presId="urn:microsoft.com/office/officeart/2005/8/layout/hProcess4"/>
    <dgm:cxn modelId="{F71A7441-E6AA-4627-A534-206F7008F0DF}" type="presParOf" srcId="{FE69B0CB-CDBD-4E50-A502-9BECC5E17371}" destId="{90D4AC1A-4BC1-4F88-A692-38B609F4BA48}" srcOrd="3" destOrd="0" presId="urn:microsoft.com/office/officeart/2005/8/layout/hProcess4"/>
    <dgm:cxn modelId="{45B7692B-63FC-4055-9425-087BA5FC9CC3}" type="presParOf" srcId="{FE69B0CB-CDBD-4E50-A502-9BECC5E17371}" destId="{54954177-4C36-4082-9B06-1DE00C5B23FB}" srcOrd="4" destOrd="0" presId="urn:microsoft.com/office/officeart/2005/8/layout/hProcess4"/>
    <dgm:cxn modelId="{5789C002-2EF9-49BD-B857-ABA7095D1186}" type="presParOf" srcId="{5873AA73-3BFB-4F2A-94EE-A8083426568C}" destId="{FCAEBC23-7F0B-4773-A302-D3C6A90BB53D}" srcOrd="1" destOrd="0" presId="urn:microsoft.com/office/officeart/2005/8/layout/hProcess4"/>
    <dgm:cxn modelId="{F9BB98E7-0D5B-4A65-A2DC-4D1369EDE294}" type="presParOf" srcId="{5873AA73-3BFB-4F2A-94EE-A8083426568C}" destId="{A39FE06E-EB73-441B-813A-112B1A74A8AC}" srcOrd="2" destOrd="0" presId="urn:microsoft.com/office/officeart/2005/8/layout/hProcess4"/>
    <dgm:cxn modelId="{507CF9F8-CC07-45F7-AAE0-04175171BBA9}" type="presParOf" srcId="{A39FE06E-EB73-441B-813A-112B1A74A8AC}" destId="{BE09DFC7-B5E9-4431-BE8B-63BD4B430DD1}" srcOrd="0" destOrd="0" presId="urn:microsoft.com/office/officeart/2005/8/layout/hProcess4"/>
    <dgm:cxn modelId="{B78C906D-460A-410F-A8CF-DC75CBC1146D}" type="presParOf" srcId="{A39FE06E-EB73-441B-813A-112B1A74A8AC}" destId="{CFB9F0D9-CD76-4EE2-A6B1-12557708D2F2}" srcOrd="1" destOrd="0" presId="urn:microsoft.com/office/officeart/2005/8/layout/hProcess4"/>
    <dgm:cxn modelId="{D7DD1F3C-A387-4930-8B16-7286079D4CE1}" type="presParOf" srcId="{A39FE06E-EB73-441B-813A-112B1A74A8AC}" destId="{67F035D4-C2A1-4D3A-B9D2-1F4F9AB9402B}" srcOrd="2" destOrd="0" presId="urn:microsoft.com/office/officeart/2005/8/layout/hProcess4"/>
    <dgm:cxn modelId="{CF45491D-09DA-495F-8921-744B975A3ABA}" type="presParOf" srcId="{A39FE06E-EB73-441B-813A-112B1A74A8AC}" destId="{C37EF847-7DE5-4662-B78B-AB9B3C728350}" srcOrd="3" destOrd="0" presId="urn:microsoft.com/office/officeart/2005/8/layout/hProcess4"/>
    <dgm:cxn modelId="{44AB2454-41E1-494C-8BD8-52D9D3989902}" type="presParOf" srcId="{A39FE06E-EB73-441B-813A-112B1A74A8AC}" destId="{431EDADE-9867-4DD0-AEF6-DB1DD207C6C2}" srcOrd="4" destOrd="0" presId="urn:microsoft.com/office/officeart/2005/8/layout/hProcess4"/>
    <dgm:cxn modelId="{4738A688-CCD7-4361-B237-FE6977B79061}" type="presParOf" srcId="{5873AA73-3BFB-4F2A-94EE-A8083426568C}" destId="{B44B162A-9FBB-4B6E-8CF8-9487AC243671}" srcOrd="3" destOrd="0" presId="urn:microsoft.com/office/officeart/2005/8/layout/hProcess4"/>
    <dgm:cxn modelId="{84B538CA-1186-4BE3-AC5D-DE4F48D546DB}" type="presParOf" srcId="{5873AA73-3BFB-4F2A-94EE-A8083426568C}" destId="{188653F0-6ECA-4B9C-9F36-EC7606CBAD99}" srcOrd="4" destOrd="0" presId="urn:microsoft.com/office/officeart/2005/8/layout/hProcess4"/>
    <dgm:cxn modelId="{C14E8DEA-51EA-4B94-A3CC-2511F37E094C}" type="presParOf" srcId="{188653F0-6ECA-4B9C-9F36-EC7606CBAD99}" destId="{C1C1E06D-AEB2-4DCF-B7F4-7557D1F68EED}" srcOrd="0" destOrd="0" presId="urn:microsoft.com/office/officeart/2005/8/layout/hProcess4"/>
    <dgm:cxn modelId="{4C685ECB-ED4D-43AB-A400-03572E7B6D6D}" type="presParOf" srcId="{188653F0-6ECA-4B9C-9F36-EC7606CBAD99}" destId="{3FC2EACC-4EDA-49F2-AC41-D56E54A20DE5}" srcOrd="1" destOrd="0" presId="urn:microsoft.com/office/officeart/2005/8/layout/hProcess4"/>
    <dgm:cxn modelId="{D095E843-29ED-4D5A-A398-488537ACFECA}" type="presParOf" srcId="{188653F0-6ECA-4B9C-9F36-EC7606CBAD99}" destId="{6D9835DE-920A-428B-B48D-EF99A9F31BFE}" srcOrd="2" destOrd="0" presId="urn:microsoft.com/office/officeart/2005/8/layout/hProcess4"/>
    <dgm:cxn modelId="{B9A0D7C1-0818-4777-9C2F-38CF853F6AC1}" type="presParOf" srcId="{188653F0-6ECA-4B9C-9F36-EC7606CBAD99}" destId="{07F848D7-4439-4248-BED9-689A5341292A}" srcOrd="3" destOrd="0" presId="urn:microsoft.com/office/officeart/2005/8/layout/hProcess4"/>
    <dgm:cxn modelId="{3A5BB741-8A65-44CB-87FB-117FCCE8086E}" type="presParOf" srcId="{188653F0-6ECA-4B9C-9F36-EC7606CBAD99}" destId="{9810F8DC-1A23-47F8-9381-261BE3C0EA6D}" srcOrd="4" destOrd="0" presId="urn:microsoft.com/office/officeart/2005/8/layout/hProcess4"/>
    <dgm:cxn modelId="{9BBB52CC-5C1A-433E-882E-485213058360}" type="presParOf" srcId="{5873AA73-3BFB-4F2A-94EE-A8083426568C}" destId="{65314DD4-AA4F-4886-802C-49E48D321385}" srcOrd="5" destOrd="0" presId="urn:microsoft.com/office/officeart/2005/8/layout/hProcess4"/>
    <dgm:cxn modelId="{266D3507-6A4B-4E33-AF6E-7EDE2EAB906A}" type="presParOf" srcId="{5873AA73-3BFB-4F2A-94EE-A8083426568C}" destId="{D47C030F-8559-4773-AF28-0E15F21A9B5B}" srcOrd="6" destOrd="0" presId="urn:microsoft.com/office/officeart/2005/8/layout/hProcess4"/>
    <dgm:cxn modelId="{2129C6C1-0C8C-45A9-A66E-EA327015C92E}" type="presParOf" srcId="{D47C030F-8559-4773-AF28-0E15F21A9B5B}" destId="{16049790-1150-4950-BC37-64A2F4178E0E}" srcOrd="0" destOrd="0" presId="urn:microsoft.com/office/officeart/2005/8/layout/hProcess4"/>
    <dgm:cxn modelId="{02EE4615-25A0-43B0-8A7F-735AA0940E19}" type="presParOf" srcId="{D47C030F-8559-4773-AF28-0E15F21A9B5B}" destId="{4D92C3EE-CFC4-49F5-AE7C-33A10479BAA5}" srcOrd="1" destOrd="0" presId="urn:microsoft.com/office/officeart/2005/8/layout/hProcess4"/>
    <dgm:cxn modelId="{B0E356AE-E89A-4439-BAA8-3BBC78A99074}" type="presParOf" srcId="{D47C030F-8559-4773-AF28-0E15F21A9B5B}" destId="{469F2823-1696-4CE5-8D92-F2DE8ABBDBBC}" srcOrd="2" destOrd="0" presId="urn:microsoft.com/office/officeart/2005/8/layout/hProcess4"/>
    <dgm:cxn modelId="{971E249F-37DB-4B59-A359-6A8B2F59BEA6}" type="presParOf" srcId="{D47C030F-8559-4773-AF28-0E15F21A9B5B}" destId="{84AE2554-E19A-43BB-A186-77C1C170EAD1}" srcOrd="3" destOrd="0" presId="urn:microsoft.com/office/officeart/2005/8/layout/hProcess4"/>
    <dgm:cxn modelId="{0F2BA7DA-9FCA-4E78-9449-513CF6CD0763}" type="presParOf" srcId="{D47C030F-8559-4773-AF28-0E15F21A9B5B}" destId="{A333A5EF-4E6C-4989-BCF8-FCEF237E6392}" srcOrd="4" destOrd="0" presId="urn:microsoft.com/office/officeart/2005/8/layout/h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18"/>
              </a:defRPr>
            </a:lvl1pPr>
          </a:lstStyle>
          <a:p>
            <a:pPr>
              <a:defRPr/>
            </a:pPr>
            <a:endParaRPr lang="sl-SI"/>
          </a:p>
        </p:txBody>
      </p:sp>
      <p:sp>
        <p:nvSpPr>
          <p:cNvPr id="174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18"/>
              </a:defRPr>
            </a:lvl1pPr>
          </a:lstStyle>
          <a:p>
            <a:pPr>
              <a:defRPr/>
            </a:pPr>
            <a:endParaRPr lang="sl-SI"/>
          </a:p>
        </p:txBody>
      </p:sp>
      <p:sp>
        <p:nvSpPr>
          <p:cNvPr id="174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18"/>
              </a:defRPr>
            </a:lvl1pPr>
          </a:lstStyle>
          <a:p>
            <a:pPr>
              <a:defRPr/>
            </a:pPr>
            <a:endParaRPr lang="sl-SI"/>
          </a:p>
        </p:txBody>
      </p:sp>
      <p:sp>
        <p:nvSpPr>
          <p:cNvPr id="174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18"/>
              </a:defRPr>
            </a:lvl1pPr>
          </a:lstStyle>
          <a:p>
            <a:pPr>
              <a:defRPr/>
            </a:pPr>
            <a:fld id="{9A699944-D946-438A-88AA-A2A3A8B70B7C}" type="slidenum">
              <a:rPr lang="sl-SI"/>
              <a:pPr>
                <a:defRPr/>
              </a:pPr>
              <a:t>‹#›</a:t>
            </a:fld>
            <a:endParaRPr lang="sl-SI"/>
          </a:p>
        </p:txBody>
      </p:sp>
    </p:spTree>
    <p:extLst>
      <p:ext uri="{BB962C8B-B14F-4D97-AF65-F5344CB8AC3E}">
        <p14:creationId xmlns:p14="http://schemas.microsoft.com/office/powerpoint/2010/main" val="15055222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18"/>
              </a:defRPr>
            </a:lvl1pPr>
          </a:lstStyle>
          <a:p>
            <a:pPr>
              <a:defRPr/>
            </a:pPr>
            <a:endParaRPr lang="sl-SI"/>
          </a:p>
        </p:txBody>
      </p:sp>
      <p:sp>
        <p:nvSpPr>
          <p:cNvPr id="1536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18"/>
              </a:defRPr>
            </a:lvl1pPr>
          </a:lstStyle>
          <a:p>
            <a:pPr>
              <a:defRPr/>
            </a:pPr>
            <a:endParaRPr lang="sl-SI"/>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l-SI" noProof="0" smtClean="0"/>
              <a:t>Kliknite, če želite urediti sloge besedila matrice</a:t>
            </a:r>
          </a:p>
          <a:p>
            <a:pPr lvl="1"/>
            <a:r>
              <a:rPr lang="sl-SI" noProof="0" smtClean="0"/>
              <a:t>Druga raven</a:t>
            </a:r>
          </a:p>
          <a:p>
            <a:pPr lvl="2"/>
            <a:r>
              <a:rPr lang="sl-SI" noProof="0" smtClean="0"/>
              <a:t>Tretja raven</a:t>
            </a:r>
          </a:p>
          <a:p>
            <a:pPr lvl="3"/>
            <a:r>
              <a:rPr lang="sl-SI" noProof="0" smtClean="0"/>
              <a:t>Četrta raven</a:t>
            </a:r>
          </a:p>
          <a:p>
            <a:pPr lvl="4"/>
            <a:r>
              <a:rPr lang="sl-SI" noProof="0" smtClean="0"/>
              <a:t>Peta raven</a:t>
            </a:r>
          </a:p>
        </p:txBody>
      </p:sp>
      <p:sp>
        <p:nvSpPr>
          <p:cNvPr id="1536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18"/>
              </a:defRPr>
            </a:lvl1pPr>
          </a:lstStyle>
          <a:p>
            <a:pPr>
              <a:defRPr/>
            </a:pPr>
            <a:endParaRPr lang="sl-SI"/>
          </a:p>
        </p:txBody>
      </p:sp>
      <p:sp>
        <p:nvSpPr>
          <p:cNvPr id="1536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18"/>
              </a:defRPr>
            </a:lvl1pPr>
          </a:lstStyle>
          <a:p>
            <a:pPr>
              <a:defRPr/>
            </a:pPr>
            <a:fld id="{354231E0-B6DD-42CB-B161-0F88A6382DE2}" type="slidenum">
              <a:rPr lang="sl-SI"/>
              <a:pPr>
                <a:defRPr/>
              </a:pPr>
              <a:t>‹#›</a:t>
            </a:fld>
            <a:endParaRPr lang="sl-SI"/>
          </a:p>
        </p:txBody>
      </p:sp>
    </p:spTree>
    <p:extLst>
      <p:ext uri="{BB962C8B-B14F-4D97-AF65-F5344CB8AC3E}">
        <p14:creationId xmlns:p14="http://schemas.microsoft.com/office/powerpoint/2010/main" val="1360696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pPr>
              <a:defRPr/>
            </a:pPr>
            <a:fld id="{354231E0-B6DD-42CB-B161-0F88A6382DE2}" type="slidenum">
              <a:rPr lang="sl-SI" smtClean="0"/>
              <a:pPr>
                <a:defRPr/>
              </a:pPr>
              <a:t>1</a:t>
            </a:fld>
            <a:endParaRPr lang="sl-SI"/>
          </a:p>
        </p:txBody>
      </p:sp>
    </p:spTree>
    <p:extLst>
      <p:ext uri="{BB962C8B-B14F-4D97-AF65-F5344CB8AC3E}">
        <p14:creationId xmlns:p14="http://schemas.microsoft.com/office/powerpoint/2010/main" val="207064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3B4CA1-4BF7-4995-9741-F0DFC7B0F91B}" type="slidenum">
              <a:rPr lang="sl-SI"/>
              <a:pPr/>
              <a:t>2</a:t>
            </a:fld>
            <a:endParaRPr lang="sl-SI"/>
          </a:p>
        </p:txBody>
      </p:sp>
      <p:sp>
        <p:nvSpPr>
          <p:cNvPr id="645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645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sl-SI"/>
          </a:p>
        </p:txBody>
      </p:sp>
    </p:spTree>
    <p:extLst>
      <p:ext uri="{BB962C8B-B14F-4D97-AF65-F5344CB8AC3E}">
        <p14:creationId xmlns:p14="http://schemas.microsoft.com/office/powerpoint/2010/main" val="3616897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dirty="0"/>
          </a:p>
        </p:txBody>
      </p:sp>
      <p:sp>
        <p:nvSpPr>
          <p:cNvPr id="4" name="Ograda številke diapozitiva 3"/>
          <p:cNvSpPr>
            <a:spLocks noGrp="1"/>
          </p:cNvSpPr>
          <p:nvPr>
            <p:ph type="sldNum" sz="quarter" idx="10"/>
          </p:nvPr>
        </p:nvSpPr>
        <p:spPr/>
        <p:txBody>
          <a:bodyPr/>
          <a:lstStyle/>
          <a:p>
            <a:pPr>
              <a:defRPr/>
            </a:pPr>
            <a:fld id="{354231E0-B6DD-42CB-B161-0F88A6382DE2}" type="slidenum">
              <a:rPr lang="sl-SI" smtClean="0"/>
              <a:pPr>
                <a:defRPr/>
              </a:pPr>
              <a:t>7</a:t>
            </a:fld>
            <a:endParaRPr lang="sl-SI"/>
          </a:p>
        </p:txBody>
      </p:sp>
    </p:spTree>
    <p:extLst>
      <p:ext uri="{BB962C8B-B14F-4D97-AF65-F5344CB8AC3E}">
        <p14:creationId xmlns:p14="http://schemas.microsoft.com/office/powerpoint/2010/main" val="3093704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Pravokotni trikotnik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Skupina 15"/>
          <p:cNvGrpSpPr>
            <a:grpSpLocks/>
          </p:cNvGrpSpPr>
          <p:nvPr/>
        </p:nvGrpSpPr>
        <p:grpSpPr bwMode="auto">
          <a:xfrm>
            <a:off x="-3175" y="4953000"/>
            <a:ext cx="9147175" cy="1911350"/>
            <a:chOff x="-3765" y="4832896"/>
            <a:chExt cx="9147765" cy="2032192"/>
          </a:xfrm>
        </p:grpSpPr>
        <p:sp>
          <p:nvSpPr>
            <p:cNvPr id="6" name="Prostoročno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Prostoročno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Prostoročno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Raven konektor 20"/>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Naslov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sl-SI" smtClean="0"/>
              <a:t>Kliknite, če želite urediti slog naslova matrice</a:t>
            </a:r>
            <a:endParaRPr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smtClean="0"/>
              <a:t>Kliknite, če želite urediti slog podnaslova matrice</a:t>
            </a:r>
            <a:endParaRPr lang="en-US"/>
          </a:p>
        </p:txBody>
      </p:sp>
    </p:spTree>
    <p:extLst>
      <p:ext uri="{BB962C8B-B14F-4D97-AF65-F5344CB8AC3E}">
        <p14:creationId xmlns:p14="http://schemas.microsoft.com/office/powerpoint/2010/main" val="2788578727"/>
      </p:ext>
    </p:extLst>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lang="sl-SI" smtClean="0"/>
              <a:t>Kliknite, če želite urediti slog naslova matrice</a:t>
            </a:r>
            <a:endParaRPr lang="en-US"/>
          </a:p>
        </p:txBody>
      </p:sp>
      <p:sp>
        <p:nvSpPr>
          <p:cNvPr id="3" name="Ograda navpičnega besedila 2"/>
          <p:cNvSpPr>
            <a:spLocks noGrp="1"/>
          </p:cNvSpPr>
          <p:nvPr>
            <p:ph type="body" orient="vert" idx="1"/>
          </p:nvPr>
        </p:nvSpPr>
        <p:spPr>
          <a:xfrm>
            <a:off x="457200" y="1481329"/>
            <a:ext cx="8229600" cy="4386071"/>
          </a:xfrm>
        </p:spPr>
        <p:txBody>
          <a:bodyPr vert="eaVert"/>
          <a:lstStyle>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9"/>
          <p:cNvSpPr>
            <a:spLocks noGrp="1"/>
          </p:cNvSpPr>
          <p:nvPr>
            <p:ph type="dt" sz="half" idx="10"/>
          </p:nvPr>
        </p:nvSpPr>
        <p:spPr/>
        <p:txBody>
          <a:bodyPr/>
          <a:lstStyle>
            <a:lvl1pPr>
              <a:defRPr/>
            </a:lvl1pPr>
          </a:lstStyle>
          <a:p>
            <a:pPr>
              <a:defRPr/>
            </a:pPr>
            <a:fld id="{39BA1C04-A060-42B0-9CF5-6750C3C99A84}" type="datetime1">
              <a:rPr lang="sl-SI"/>
              <a:pPr>
                <a:defRPr/>
              </a:pPr>
              <a:t>23.1.2015</a:t>
            </a:fld>
            <a:endParaRPr lang="en-US"/>
          </a:p>
        </p:txBody>
      </p:sp>
      <p:sp>
        <p:nvSpPr>
          <p:cNvPr id="5" name="Ograda noge 21"/>
          <p:cNvSpPr>
            <a:spLocks noGrp="1"/>
          </p:cNvSpPr>
          <p:nvPr>
            <p:ph type="ftr" sz="quarter" idx="11"/>
          </p:nvPr>
        </p:nvSpPr>
        <p:spPr/>
        <p:txBody>
          <a:bodyPr/>
          <a:lstStyle>
            <a:lvl1pPr>
              <a:defRPr/>
            </a:lvl1pPr>
          </a:lstStyle>
          <a:p>
            <a:pPr>
              <a:defRPr/>
            </a:pPr>
            <a:endParaRPr lang="en-US"/>
          </a:p>
        </p:txBody>
      </p:sp>
      <p:sp>
        <p:nvSpPr>
          <p:cNvPr id="6" name="Ograda številke diapozitiva 17"/>
          <p:cNvSpPr>
            <a:spLocks noGrp="1"/>
          </p:cNvSpPr>
          <p:nvPr>
            <p:ph type="sldNum" sz="quarter" idx="12"/>
          </p:nvPr>
        </p:nvSpPr>
        <p:spPr/>
        <p:txBody>
          <a:bodyPr/>
          <a:lstStyle>
            <a:lvl1pPr>
              <a:defRPr/>
            </a:lvl1pPr>
          </a:lstStyle>
          <a:p>
            <a:pPr>
              <a:defRPr/>
            </a:pPr>
            <a:fld id="{E4ECB60F-B30F-451D-AD25-C08E185A94AE}" type="slidenum">
              <a:rPr lang="en-US"/>
              <a:pPr>
                <a:defRPr/>
              </a:pPr>
              <a:t>‹#›</a:t>
            </a:fld>
            <a:endParaRPr lang="en-US"/>
          </a:p>
        </p:txBody>
      </p:sp>
    </p:spTree>
    <p:extLst>
      <p:ext uri="{BB962C8B-B14F-4D97-AF65-F5344CB8AC3E}">
        <p14:creationId xmlns:p14="http://schemas.microsoft.com/office/powerpoint/2010/main" val="4161730763"/>
      </p:ext>
    </p:extLst>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44013" y="274640"/>
            <a:ext cx="1777470" cy="5592761"/>
          </a:xfrm>
        </p:spPr>
        <p:txBody>
          <a:bodyPr vert="eaVert"/>
          <a:lstStyle>
            <a:extLst/>
          </a:lstStyle>
          <a:p>
            <a:r>
              <a:rPr lang="sl-SI" smtClean="0"/>
              <a:t>Kliknite, če želite urediti slog naslova matrice</a:t>
            </a:r>
            <a:endParaRPr lang="en-US"/>
          </a:p>
        </p:txBody>
      </p:sp>
      <p:sp>
        <p:nvSpPr>
          <p:cNvPr id="3" name="Ograda navpičnega besedila 2"/>
          <p:cNvSpPr>
            <a:spLocks noGrp="1"/>
          </p:cNvSpPr>
          <p:nvPr>
            <p:ph type="body" orient="vert" idx="1"/>
          </p:nvPr>
        </p:nvSpPr>
        <p:spPr>
          <a:xfrm>
            <a:off x="457200" y="274641"/>
            <a:ext cx="6324600" cy="5592760"/>
          </a:xfrm>
        </p:spPr>
        <p:txBody>
          <a:bodyPr vert="eaVert"/>
          <a:lstStyle>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datuma 9"/>
          <p:cNvSpPr>
            <a:spLocks noGrp="1"/>
          </p:cNvSpPr>
          <p:nvPr>
            <p:ph type="dt" sz="half" idx="10"/>
          </p:nvPr>
        </p:nvSpPr>
        <p:spPr/>
        <p:txBody>
          <a:bodyPr/>
          <a:lstStyle>
            <a:lvl1pPr>
              <a:defRPr/>
            </a:lvl1pPr>
          </a:lstStyle>
          <a:p>
            <a:pPr>
              <a:defRPr/>
            </a:pPr>
            <a:fld id="{5398AAD4-8290-45F6-B734-764889676530}" type="datetime1">
              <a:rPr lang="sl-SI"/>
              <a:pPr>
                <a:defRPr/>
              </a:pPr>
              <a:t>23.1.2015</a:t>
            </a:fld>
            <a:endParaRPr lang="en-US"/>
          </a:p>
        </p:txBody>
      </p:sp>
      <p:sp>
        <p:nvSpPr>
          <p:cNvPr id="5" name="Ograda noge 21"/>
          <p:cNvSpPr>
            <a:spLocks noGrp="1"/>
          </p:cNvSpPr>
          <p:nvPr>
            <p:ph type="ftr" sz="quarter" idx="11"/>
          </p:nvPr>
        </p:nvSpPr>
        <p:spPr/>
        <p:txBody>
          <a:bodyPr/>
          <a:lstStyle>
            <a:lvl1pPr>
              <a:defRPr/>
            </a:lvl1pPr>
          </a:lstStyle>
          <a:p>
            <a:pPr>
              <a:defRPr/>
            </a:pPr>
            <a:endParaRPr lang="en-US"/>
          </a:p>
        </p:txBody>
      </p:sp>
      <p:sp>
        <p:nvSpPr>
          <p:cNvPr id="6" name="Ograda številke diapozitiva 17"/>
          <p:cNvSpPr>
            <a:spLocks noGrp="1"/>
          </p:cNvSpPr>
          <p:nvPr>
            <p:ph type="sldNum" sz="quarter" idx="12"/>
          </p:nvPr>
        </p:nvSpPr>
        <p:spPr/>
        <p:txBody>
          <a:bodyPr/>
          <a:lstStyle>
            <a:lvl1pPr>
              <a:defRPr/>
            </a:lvl1pPr>
          </a:lstStyle>
          <a:p>
            <a:pPr>
              <a:defRPr/>
            </a:pPr>
            <a:fld id="{DCEF8E26-8EDB-4533-80A8-335A2F59CF59}" type="slidenum">
              <a:rPr lang="en-US"/>
              <a:pPr>
                <a:defRPr/>
              </a:pPr>
              <a:t>‹#›</a:t>
            </a:fld>
            <a:endParaRPr lang="en-US"/>
          </a:p>
        </p:txBody>
      </p:sp>
    </p:spTree>
    <p:extLst>
      <p:ext uri="{BB962C8B-B14F-4D97-AF65-F5344CB8AC3E}">
        <p14:creationId xmlns:p14="http://schemas.microsoft.com/office/powerpoint/2010/main" val="2234784818"/>
      </p:ext>
    </p:extLst>
  </p:cSld>
  <p:clrMapOvr>
    <a:masterClrMapping/>
  </p:clrMapOvr>
  <p:transition>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Naslov, grafikon in besedilo">
    <p:spTree>
      <p:nvGrpSpPr>
        <p:cNvPr id="1" name=""/>
        <p:cNvGrpSpPr/>
        <p:nvPr/>
      </p:nvGrpSpPr>
      <p:grpSpPr>
        <a:xfrm>
          <a:off x="0" y="0"/>
          <a:ext cx="0" cy="0"/>
          <a:chOff x="0" y="0"/>
          <a:chExt cx="0" cy="0"/>
        </a:xfrm>
      </p:grpSpPr>
      <p:sp>
        <p:nvSpPr>
          <p:cNvPr id="2" name="Naslov 1"/>
          <p:cNvSpPr>
            <a:spLocks noGrp="1"/>
          </p:cNvSpPr>
          <p:nvPr>
            <p:ph type="title"/>
          </p:nvPr>
        </p:nvSpPr>
        <p:spPr>
          <a:xfrm>
            <a:off x="914400" y="762000"/>
            <a:ext cx="8001000" cy="1143000"/>
          </a:xfrm>
        </p:spPr>
        <p:txBody>
          <a:bodyPr/>
          <a:lstStyle/>
          <a:p>
            <a:r>
              <a:rPr lang="sl-SI" smtClean="0"/>
              <a:t>Kliknite, če želite urediti slog naslova matrice</a:t>
            </a:r>
            <a:endParaRPr lang="sl-SI"/>
          </a:p>
        </p:txBody>
      </p:sp>
      <p:sp>
        <p:nvSpPr>
          <p:cNvPr id="3" name="Ograda grafikona 2"/>
          <p:cNvSpPr>
            <a:spLocks noGrp="1"/>
          </p:cNvSpPr>
          <p:nvPr>
            <p:ph type="chart" sz="half" idx="1"/>
          </p:nvPr>
        </p:nvSpPr>
        <p:spPr>
          <a:xfrm>
            <a:off x="914400" y="2362200"/>
            <a:ext cx="3924300" cy="3733800"/>
          </a:xfrm>
        </p:spPr>
        <p:txBody>
          <a:bodyPr>
            <a:normAutofit/>
          </a:bodyPr>
          <a:lstStyle/>
          <a:p>
            <a:pPr lvl="0"/>
            <a:endParaRPr lang="sl-SI" noProof="0"/>
          </a:p>
        </p:txBody>
      </p:sp>
      <p:sp>
        <p:nvSpPr>
          <p:cNvPr id="4" name="Ograda besedila 3"/>
          <p:cNvSpPr>
            <a:spLocks noGrp="1"/>
          </p:cNvSpPr>
          <p:nvPr>
            <p:ph type="body" sz="half" idx="2"/>
          </p:nvPr>
        </p:nvSpPr>
        <p:spPr>
          <a:xfrm>
            <a:off x="4991100" y="2362200"/>
            <a:ext cx="3924300" cy="3733800"/>
          </a:xfrm>
        </p:spPr>
        <p:txBody>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Tree>
    <p:extLst>
      <p:ext uri="{BB962C8B-B14F-4D97-AF65-F5344CB8AC3E}">
        <p14:creationId xmlns:p14="http://schemas.microsoft.com/office/powerpoint/2010/main" val="452711066"/>
      </p:ext>
    </p:extLst>
  </p:cSld>
  <p:clrMapOvr>
    <a:masterClrMapping/>
  </p:clrMapOvr>
  <p:transition>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Naslov, vsebina in besedilo">
    <p:spTree>
      <p:nvGrpSpPr>
        <p:cNvPr id="1" name=""/>
        <p:cNvGrpSpPr/>
        <p:nvPr/>
      </p:nvGrpSpPr>
      <p:grpSpPr>
        <a:xfrm>
          <a:off x="0" y="0"/>
          <a:ext cx="0" cy="0"/>
          <a:chOff x="0" y="0"/>
          <a:chExt cx="0" cy="0"/>
        </a:xfrm>
      </p:grpSpPr>
      <p:sp>
        <p:nvSpPr>
          <p:cNvPr id="2" name="Naslov 1"/>
          <p:cNvSpPr>
            <a:spLocks noGrp="1"/>
          </p:cNvSpPr>
          <p:nvPr>
            <p:ph type="title"/>
          </p:nvPr>
        </p:nvSpPr>
        <p:spPr>
          <a:xfrm>
            <a:off x="1528763" y="304800"/>
            <a:ext cx="7564437" cy="1143000"/>
          </a:xfrm>
        </p:spPr>
        <p:txBody>
          <a:bodyPr/>
          <a:lstStyle/>
          <a:p>
            <a:r>
              <a:rPr lang="sl-SI" smtClean="0"/>
              <a:t>Uredite slog naslova matrice</a:t>
            </a:r>
            <a:endParaRPr lang="sl-SI"/>
          </a:p>
        </p:txBody>
      </p:sp>
      <p:sp>
        <p:nvSpPr>
          <p:cNvPr id="3" name="Označba mesta vsebine 2"/>
          <p:cNvSpPr>
            <a:spLocks noGrp="1"/>
          </p:cNvSpPr>
          <p:nvPr>
            <p:ph sz="half" idx="1"/>
          </p:nvPr>
        </p:nvSpPr>
        <p:spPr>
          <a:xfrm>
            <a:off x="1479550" y="1981200"/>
            <a:ext cx="3736975" cy="411480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5368925" y="1981200"/>
            <a:ext cx="3736975" cy="4114800"/>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a:xfrm>
            <a:off x="1481138" y="6248400"/>
            <a:ext cx="1782762" cy="457200"/>
          </a:xfrm>
        </p:spPr>
        <p:txBody>
          <a:bodyPr/>
          <a:lstStyle>
            <a:lvl1pPr>
              <a:defRPr/>
            </a:lvl1pPr>
          </a:lstStyle>
          <a:p>
            <a:endParaRPr lang="sl-SI"/>
          </a:p>
        </p:txBody>
      </p:sp>
      <p:sp>
        <p:nvSpPr>
          <p:cNvPr id="6" name="Označba mesta noge 5"/>
          <p:cNvSpPr>
            <a:spLocks noGrp="1"/>
          </p:cNvSpPr>
          <p:nvPr>
            <p:ph type="ftr" sz="quarter" idx="11"/>
          </p:nvPr>
        </p:nvSpPr>
        <p:spPr>
          <a:xfrm>
            <a:off x="3797300" y="6248400"/>
            <a:ext cx="2895600" cy="457200"/>
          </a:xfrm>
        </p:spPr>
        <p:txBody>
          <a:bodyPr/>
          <a:lstStyle>
            <a:lvl1pPr>
              <a:defRPr/>
            </a:lvl1pPr>
          </a:lstStyle>
          <a:p>
            <a:endParaRPr lang="sl-SI"/>
          </a:p>
        </p:txBody>
      </p:sp>
      <p:sp>
        <p:nvSpPr>
          <p:cNvPr id="7" name="Označba mesta številke diapozitiva 6"/>
          <p:cNvSpPr>
            <a:spLocks noGrp="1"/>
          </p:cNvSpPr>
          <p:nvPr>
            <p:ph type="sldNum" sz="quarter" idx="12"/>
          </p:nvPr>
        </p:nvSpPr>
        <p:spPr>
          <a:xfrm>
            <a:off x="7010400" y="6248400"/>
            <a:ext cx="1905000" cy="457200"/>
          </a:xfrm>
        </p:spPr>
        <p:txBody>
          <a:bodyPr/>
          <a:lstStyle>
            <a:lvl1pPr>
              <a:defRPr/>
            </a:lvl1pPr>
          </a:lstStyle>
          <a:p>
            <a:fld id="{49828277-9D31-49F9-81F6-6CD7D5210CF7}" type="slidenum">
              <a:rPr lang="sl-SI"/>
              <a:pPr/>
              <a:t>‹#›</a:t>
            </a:fld>
            <a:endParaRPr lang="sl-SI"/>
          </a:p>
        </p:txBody>
      </p:sp>
    </p:spTree>
    <p:extLst>
      <p:ext uri="{BB962C8B-B14F-4D97-AF65-F5344CB8AC3E}">
        <p14:creationId xmlns:p14="http://schemas.microsoft.com/office/powerpoint/2010/main" val="3959129060"/>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slov in vsebina">
    <p:spTree>
      <p:nvGrpSpPr>
        <p:cNvPr id="1" name=""/>
        <p:cNvGrpSpPr/>
        <p:nvPr/>
      </p:nvGrpSpPr>
      <p:grpSpPr>
        <a:xfrm>
          <a:off x="0" y="0"/>
          <a:ext cx="0" cy="0"/>
          <a:chOff x="0" y="0"/>
          <a:chExt cx="0" cy="0"/>
        </a:xfrm>
      </p:grpSpPr>
      <p:sp>
        <p:nvSpPr>
          <p:cNvPr id="3" name="Ograda vsebine 2"/>
          <p:cNvSpPr>
            <a:spLocks noGrp="1"/>
          </p:cNvSpPr>
          <p:nvPr>
            <p:ph idx="1"/>
          </p:nvPr>
        </p:nvSpPr>
        <p:spPr/>
        <p:txBody>
          <a:bodyPr/>
          <a:lstStyle>
            <a:lvl1pPr>
              <a:spcBef>
                <a:spcPts val="1200"/>
              </a:spcBef>
              <a:defRPr sz="3200">
                <a:latin typeface="Calibri" pitchFamily="34" charset="0"/>
              </a:defRPr>
            </a:lvl1pPr>
            <a:lvl2pPr>
              <a:spcBef>
                <a:spcPts val="400"/>
              </a:spcBef>
              <a:defRPr sz="2800">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extLst/>
          </a:lstStyle>
          <a:p>
            <a:pPr lvl="0"/>
            <a:r>
              <a:rPr lang="sl-SI" dirty="0" smtClean="0"/>
              <a:t>Kliknite, če želite urediti sloge besedila matrice</a:t>
            </a:r>
          </a:p>
          <a:p>
            <a:pPr lvl="1"/>
            <a:r>
              <a:rPr lang="sl-SI" dirty="0" smtClean="0"/>
              <a:t>Druga raven</a:t>
            </a:r>
          </a:p>
          <a:p>
            <a:pPr lvl="2"/>
            <a:r>
              <a:rPr lang="sl-SI" dirty="0" smtClean="0"/>
              <a:t>Tretja raven</a:t>
            </a:r>
          </a:p>
          <a:p>
            <a:pPr lvl="3"/>
            <a:r>
              <a:rPr lang="sl-SI" dirty="0" smtClean="0"/>
              <a:t>Četrta raven</a:t>
            </a:r>
          </a:p>
          <a:p>
            <a:pPr lvl="4"/>
            <a:r>
              <a:rPr lang="sl-SI" dirty="0" smtClean="0"/>
              <a:t>Peta raven</a:t>
            </a:r>
            <a:endParaRPr lang="en-US" dirty="0"/>
          </a:p>
        </p:txBody>
      </p:sp>
      <p:sp>
        <p:nvSpPr>
          <p:cNvPr id="7" name="Naslov 6"/>
          <p:cNvSpPr>
            <a:spLocks noGrp="1"/>
          </p:cNvSpPr>
          <p:nvPr>
            <p:ph type="title"/>
          </p:nvPr>
        </p:nvSpPr>
        <p:spPr/>
        <p:txBody>
          <a:bodyPr rtlCol="0">
            <a:noAutofit/>
          </a:bodyPr>
          <a:lstStyle>
            <a:lvl1pPr>
              <a:defRPr sz="4400">
                <a:latin typeface="Calibri" pitchFamily="34" charset="0"/>
              </a:defRPr>
            </a:lvl1pPr>
            <a:extLst/>
          </a:lstStyle>
          <a:p>
            <a:r>
              <a:rPr lang="sl-SI" dirty="0" smtClean="0"/>
              <a:t>Kliknite, če želite urediti slog naslova matrice</a:t>
            </a:r>
            <a:endParaRPr lang="en-US" dirty="0"/>
          </a:p>
        </p:txBody>
      </p:sp>
      <p:sp>
        <p:nvSpPr>
          <p:cNvPr id="4" name="Ograda številke diapozitiva 5"/>
          <p:cNvSpPr>
            <a:spLocks noGrp="1"/>
          </p:cNvSpPr>
          <p:nvPr>
            <p:ph type="sldNum" sz="quarter" idx="10"/>
          </p:nvPr>
        </p:nvSpPr>
        <p:spPr/>
        <p:txBody>
          <a:bodyPr/>
          <a:lstStyle>
            <a:lvl1pPr>
              <a:defRPr/>
            </a:lvl1pPr>
            <a:extLst/>
          </a:lstStyle>
          <a:p>
            <a:pPr>
              <a:defRPr/>
            </a:pPr>
            <a:fld id="{EBACF34B-03C1-4485-8E6F-B7DD696FAFBC}" type="slidenum">
              <a:rPr lang="en-US"/>
              <a:pPr>
                <a:defRPr/>
              </a:pPr>
              <a:t>‹#›</a:t>
            </a:fld>
            <a:endParaRPr lang="en-US" dirty="0"/>
          </a:p>
        </p:txBody>
      </p:sp>
    </p:spTree>
    <p:extLst>
      <p:ext uri="{BB962C8B-B14F-4D97-AF65-F5344CB8AC3E}">
        <p14:creationId xmlns:p14="http://schemas.microsoft.com/office/powerpoint/2010/main" val="205754388"/>
      </p:ext>
    </p:extLst>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bg>
      <p:bgRef idx="1002">
        <a:schemeClr val="bg1"/>
      </p:bgRef>
    </p:bg>
    <p:spTree>
      <p:nvGrpSpPr>
        <p:cNvPr id="1" name=""/>
        <p:cNvGrpSpPr/>
        <p:nvPr/>
      </p:nvGrpSpPr>
      <p:grpSpPr>
        <a:xfrm>
          <a:off x="0" y="0"/>
          <a:ext cx="0" cy="0"/>
          <a:chOff x="0" y="0"/>
          <a:chExt cx="0" cy="0"/>
        </a:xfrm>
      </p:grpSpPr>
      <p:sp>
        <p:nvSpPr>
          <p:cNvPr id="4" name="Škarnice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Škarnice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Naslov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sl-SI" smtClean="0"/>
              <a:t>Kliknite, če želite urediti slog naslova matrice</a:t>
            </a:r>
            <a:endParaRPr lang="en-US"/>
          </a:p>
        </p:txBody>
      </p:sp>
      <p:sp>
        <p:nvSpPr>
          <p:cNvPr id="3" name="Ograda besedila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smtClean="0"/>
              <a:t>Kliknite, če želite urediti sloge besedila matrice</a:t>
            </a:r>
          </a:p>
        </p:txBody>
      </p:sp>
      <p:sp>
        <p:nvSpPr>
          <p:cNvPr id="6" name="Ograda datuma 3"/>
          <p:cNvSpPr>
            <a:spLocks noGrp="1"/>
          </p:cNvSpPr>
          <p:nvPr>
            <p:ph type="dt" sz="half" idx="10"/>
          </p:nvPr>
        </p:nvSpPr>
        <p:spPr/>
        <p:txBody>
          <a:bodyPr/>
          <a:lstStyle>
            <a:lvl1pPr>
              <a:defRPr/>
            </a:lvl1pPr>
            <a:extLst/>
          </a:lstStyle>
          <a:p>
            <a:pPr>
              <a:defRPr/>
            </a:pPr>
            <a:fld id="{AE4E9CEE-7CD3-48F8-BC03-D914824D73CE}" type="datetime1">
              <a:rPr lang="sl-SI"/>
              <a:pPr>
                <a:defRPr/>
              </a:pPr>
              <a:t>23.1.2015</a:t>
            </a:fld>
            <a:endParaRPr lang="en-US"/>
          </a:p>
        </p:txBody>
      </p:sp>
      <p:sp>
        <p:nvSpPr>
          <p:cNvPr id="7" name="Ograda noge 4"/>
          <p:cNvSpPr>
            <a:spLocks noGrp="1"/>
          </p:cNvSpPr>
          <p:nvPr>
            <p:ph type="ftr" sz="quarter" idx="11"/>
          </p:nvPr>
        </p:nvSpPr>
        <p:spPr/>
        <p:txBody>
          <a:bodyPr/>
          <a:lstStyle>
            <a:lvl1pPr>
              <a:defRPr/>
            </a:lvl1pPr>
            <a:extLst/>
          </a:lstStyle>
          <a:p>
            <a:pPr>
              <a:defRPr/>
            </a:pPr>
            <a:endParaRPr lang="en-US"/>
          </a:p>
        </p:txBody>
      </p:sp>
      <p:sp>
        <p:nvSpPr>
          <p:cNvPr id="8" name="Ograda številke diapozitiva 5"/>
          <p:cNvSpPr>
            <a:spLocks noGrp="1"/>
          </p:cNvSpPr>
          <p:nvPr>
            <p:ph type="sldNum" sz="quarter" idx="12"/>
          </p:nvPr>
        </p:nvSpPr>
        <p:spPr/>
        <p:txBody>
          <a:bodyPr/>
          <a:lstStyle>
            <a:lvl1pPr>
              <a:defRPr/>
            </a:lvl1pPr>
            <a:extLst/>
          </a:lstStyle>
          <a:p>
            <a:pPr>
              <a:defRPr/>
            </a:pPr>
            <a:fld id="{054615A1-B5EB-43BB-A281-FED79B54A601}" type="slidenum">
              <a:rPr lang="en-US"/>
              <a:pPr>
                <a:defRPr/>
              </a:pPr>
              <a:t>‹#›</a:t>
            </a:fld>
            <a:endParaRPr lang="en-US"/>
          </a:p>
        </p:txBody>
      </p:sp>
    </p:spTree>
    <p:extLst>
      <p:ext uri="{BB962C8B-B14F-4D97-AF65-F5344CB8AC3E}">
        <p14:creationId xmlns:p14="http://schemas.microsoft.com/office/powerpoint/2010/main" val="2131905474"/>
      </p:ext>
    </p:extLst>
  </p:cSld>
  <p:clrMapOvr>
    <a:overrideClrMapping bg1="dk1" tx1="lt1" bg2="dk2" tx2="lt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bg>
      <p:bgRef idx="1002">
        <a:schemeClr val="bg1"/>
      </p:bgRef>
    </p:bg>
    <p:spTree>
      <p:nvGrpSpPr>
        <p:cNvPr id="1" name=""/>
        <p:cNvGrpSpPr/>
        <p:nvPr/>
      </p:nvGrpSpPr>
      <p:grpSpPr>
        <a:xfrm>
          <a:off x="0" y="0"/>
          <a:ext cx="0" cy="0"/>
          <a:chOff x="0" y="0"/>
          <a:chExt cx="0" cy="0"/>
        </a:xfrm>
      </p:grpSpPr>
      <p:sp>
        <p:nvSpPr>
          <p:cNvPr id="3" name="Ograda vsebine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4" name="Ograda vsebine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8" name="Naslov 7"/>
          <p:cNvSpPr>
            <a:spLocks noGrp="1"/>
          </p:cNvSpPr>
          <p:nvPr>
            <p:ph type="title"/>
          </p:nvPr>
        </p:nvSpPr>
        <p:spPr/>
        <p:txBody>
          <a:bodyPr rtlCol="0"/>
          <a:lstStyle>
            <a:extLst/>
          </a:lstStyle>
          <a:p>
            <a:r>
              <a:rPr lang="sl-SI" smtClean="0"/>
              <a:t>Kliknite, če želite urediti slog naslova matrice</a:t>
            </a:r>
            <a:endParaRPr lang="en-US"/>
          </a:p>
        </p:txBody>
      </p:sp>
      <p:sp>
        <p:nvSpPr>
          <p:cNvPr id="5" name="Ograda datuma 4"/>
          <p:cNvSpPr>
            <a:spLocks noGrp="1"/>
          </p:cNvSpPr>
          <p:nvPr>
            <p:ph type="dt" sz="half" idx="10"/>
          </p:nvPr>
        </p:nvSpPr>
        <p:spPr/>
        <p:txBody>
          <a:bodyPr/>
          <a:lstStyle>
            <a:lvl1pPr>
              <a:defRPr/>
            </a:lvl1pPr>
            <a:extLst/>
          </a:lstStyle>
          <a:p>
            <a:pPr>
              <a:defRPr/>
            </a:pPr>
            <a:fld id="{E4968D7A-16A1-43BB-908B-ECE5E168862B}" type="datetime1">
              <a:rPr lang="sl-SI"/>
              <a:pPr>
                <a:defRPr/>
              </a:pPr>
              <a:t>23.1.2015</a:t>
            </a:fld>
            <a:endParaRPr lang="en-US"/>
          </a:p>
        </p:txBody>
      </p:sp>
      <p:sp>
        <p:nvSpPr>
          <p:cNvPr id="6" name="Ograda noge 5"/>
          <p:cNvSpPr>
            <a:spLocks noGrp="1"/>
          </p:cNvSpPr>
          <p:nvPr>
            <p:ph type="ftr" sz="quarter" idx="11"/>
          </p:nvPr>
        </p:nvSpPr>
        <p:spPr/>
        <p:txBody>
          <a:bodyPr/>
          <a:lstStyle>
            <a:lvl1pPr>
              <a:defRPr/>
            </a:lvl1pPr>
            <a:extLst/>
          </a:lstStyle>
          <a:p>
            <a:pPr>
              <a:defRPr/>
            </a:pPr>
            <a:endParaRPr lang="en-US"/>
          </a:p>
        </p:txBody>
      </p:sp>
      <p:sp>
        <p:nvSpPr>
          <p:cNvPr id="7" name="Ograda številke diapozitiva 6"/>
          <p:cNvSpPr>
            <a:spLocks noGrp="1"/>
          </p:cNvSpPr>
          <p:nvPr>
            <p:ph type="sldNum" sz="quarter" idx="12"/>
          </p:nvPr>
        </p:nvSpPr>
        <p:spPr/>
        <p:txBody>
          <a:bodyPr/>
          <a:lstStyle>
            <a:lvl1pPr>
              <a:defRPr/>
            </a:lvl1pPr>
            <a:extLst/>
          </a:lstStyle>
          <a:p>
            <a:pPr>
              <a:defRPr/>
            </a:pPr>
            <a:fld id="{FC3E0AEA-562D-499F-AB78-61AD4B51664C}" type="slidenum">
              <a:rPr lang="en-US"/>
              <a:pPr>
                <a:defRPr/>
              </a:pPr>
              <a:t>‹#›</a:t>
            </a:fld>
            <a:endParaRPr lang="en-US"/>
          </a:p>
        </p:txBody>
      </p:sp>
    </p:spTree>
    <p:extLst>
      <p:ext uri="{BB962C8B-B14F-4D97-AF65-F5344CB8AC3E}">
        <p14:creationId xmlns:p14="http://schemas.microsoft.com/office/powerpoint/2010/main" val="890848126"/>
      </p:ext>
    </p:extLst>
  </p:cSld>
  <p:clrMapOvr>
    <a:overrideClrMapping bg1="dk1" tx1="lt1" bg2="dk2" tx2="lt2" accent1="accent1" accent2="accent2" accent3="accent3" accent4="accent4" accent5="accent5" accent6="accent6" hlink="hlink" folHlink="folHlink"/>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lstStyle>
            <a:lvl1pPr>
              <a:defRPr/>
            </a:lvl1pPr>
            <a:extLst/>
          </a:lstStyle>
          <a:p>
            <a:r>
              <a:rPr lang="sl-SI" smtClean="0"/>
              <a:t>Kliknite, če želite urediti slog naslova matrice</a:t>
            </a:r>
            <a:endParaRPr lang="en-US"/>
          </a:p>
        </p:txBody>
      </p:sp>
      <p:sp>
        <p:nvSpPr>
          <p:cNvPr id="3" name="Ograda besedil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l-SI" smtClean="0"/>
              <a:t>Kliknite, če želite urediti sloge besedila matrice</a:t>
            </a:r>
          </a:p>
        </p:txBody>
      </p:sp>
      <p:sp>
        <p:nvSpPr>
          <p:cNvPr id="4" name="Ograda besedil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sl-SI" smtClean="0"/>
              <a:t>Kliknite, če želite urediti sloge besedila matrice</a:t>
            </a:r>
          </a:p>
        </p:txBody>
      </p:sp>
      <p:sp>
        <p:nvSpPr>
          <p:cNvPr id="5" name="Ograda vsebine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6" name="Ograda vsebine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7" name="Ograda datuma 6"/>
          <p:cNvSpPr>
            <a:spLocks noGrp="1"/>
          </p:cNvSpPr>
          <p:nvPr>
            <p:ph type="dt" sz="half" idx="10"/>
          </p:nvPr>
        </p:nvSpPr>
        <p:spPr/>
        <p:txBody>
          <a:bodyPr/>
          <a:lstStyle>
            <a:lvl1pPr>
              <a:defRPr/>
            </a:lvl1pPr>
            <a:extLst/>
          </a:lstStyle>
          <a:p>
            <a:pPr>
              <a:defRPr/>
            </a:pPr>
            <a:fld id="{F9E0A54A-37B9-4792-91AD-714CE0B1FD82}" type="datetime1">
              <a:rPr lang="sl-SI"/>
              <a:pPr>
                <a:defRPr/>
              </a:pPr>
              <a:t>23.1.2015</a:t>
            </a:fld>
            <a:endParaRPr lang="en-US"/>
          </a:p>
        </p:txBody>
      </p:sp>
      <p:sp>
        <p:nvSpPr>
          <p:cNvPr id="8" name="Ograda noge 7"/>
          <p:cNvSpPr>
            <a:spLocks noGrp="1"/>
          </p:cNvSpPr>
          <p:nvPr>
            <p:ph type="ftr" sz="quarter" idx="11"/>
          </p:nvPr>
        </p:nvSpPr>
        <p:spPr/>
        <p:txBody>
          <a:bodyPr/>
          <a:lstStyle>
            <a:lvl1pPr>
              <a:defRPr/>
            </a:lvl1pPr>
            <a:extLst/>
          </a:lstStyle>
          <a:p>
            <a:pPr>
              <a:defRPr/>
            </a:pPr>
            <a:endParaRPr lang="en-US"/>
          </a:p>
        </p:txBody>
      </p:sp>
      <p:sp>
        <p:nvSpPr>
          <p:cNvPr id="9" name="Ograda številke diapozitiva 8"/>
          <p:cNvSpPr>
            <a:spLocks noGrp="1"/>
          </p:cNvSpPr>
          <p:nvPr>
            <p:ph type="sldNum" sz="quarter" idx="12"/>
          </p:nvPr>
        </p:nvSpPr>
        <p:spPr/>
        <p:txBody>
          <a:bodyPr/>
          <a:lstStyle>
            <a:lvl1pPr>
              <a:defRPr/>
            </a:lvl1pPr>
            <a:extLst/>
          </a:lstStyle>
          <a:p>
            <a:pPr>
              <a:defRPr/>
            </a:pPr>
            <a:fld id="{4020DB5E-3E8C-4A53-9A16-CACAF1C432BE}" type="slidenum">
              <a:rPr lang="en-US"/>
              <a:pPr>
                <a:defRPr/>
              </a:pPr>
              <a:t>‹#›</a:t>
            </a:fld>
            <a:endParaRPr lang="en-US"/>
          </a:p>
        </p:txBody>
      </p:sp>
    </p:spTree>
    <p:extLst>
      <p:ext uri="{BB962C8B-B14F-4D97-AF65-F5344CB8AC3E}">
        <p14:creationId xmlns:p14="http://schemas.microsoft.com/office/powerpoint/2010/main" val="4275358156"/>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6" name="Naslov 5"/>
          <p:cNvSpPr>
            <a:spLocks noGrp="1"/>
          </p:cNvSpPr>
          <p:nvPr>
            <p:ph type="title"/>
          </p:nvPr>
        </p:nvSpPr>
        <p:spPr/>
        <p:txBody>
          <a:bodyPr rtlCol="0"/>
          <a:lstStyle>
            <a:extLst/>
          </a:lstStyle>
          <a:p>
            <a:r>
              <a:rPr lang="sl-SI" smtClean="0"/>
              <a:t>Kliknite, če želite urediti slog naslova matrice</a:t>
            </a:r>
            <a:endParaRPr lang="en-US"/>
          </a:p>
        </p:txBody>
      </p:sp>
      <p:sp>
        <p:nvSpPr>
          <p:cNvPr id="3" name="Ograda datuma 2"/>
          <p:cNvSpPr>
            <a:spLocks noGrp="1"/>
          </p:cNvSpPr>
          <p:nvPr>
            <p:ph type="dt" sz="half" idx="10"/>
          </p:nvPr>
        </p:nvSpPr>
        <p:spPr/>
        <p:txBody>
          <a:bodyPr/>
          <a:lstStyle>
            <a:lvl1pPr>
              <a:defRPr/>
            </a:lvl1pPr>
            <a:extLst/>
          </a:lstStyle>
          <a:p>
            <a:pPr>
              <a:defRPr/>
            </a:pPr>
            <a:fld id="{90D5784A-CEDB-454F-A2D1-8B3445F02CB0}" type="datetime1">
              <a:rPr lang="sl-SI"/>
              <a:pPr>
                <a:defRPr/>
              </a:pPr>
              <a:t>23.1.2015</a:t>
            </a:fld>
            <a:endParaRPr lang="en-US"/>
          </a:p>
        </p:txBody>
      </p:sp>
      <p:sp>
        <p:nvSpPr>
          <p:cNvPr id="4" name="Ograda noge 3"/>
          <p:cNvSpPr>
            <a:spLocks noGrp="1"/>
          </p:cNvSpPr>
          <p:nvPr>
            <p:ph type="ftr" sz="quarter" idx="11"/>
          </p:nvPr>
        </p:nvSpPr>
        <p:spPr/>
        <p:txBody>
          <a:bodyPr/>
          <a:lstStyle>
            <a:lvl1pPr>
              <a:defRPr/>
            </a:lvl1pPr>
            <a:extLst/>
          </a:lstStyle>
          <a:p>
            <a:pPr>
              <a:defRPr/>
            </a:pPr>
            <a:endParaRPr lang="en-US"/>
          </a:p>
        </p:txBody>
      </p:sp>
      <p:sp>
        <p:nvSpPr>
          <p:cNvPr id="5" name="Ograda številke diapozitiva 4"/>
          <p:cNvSpPr>
            <a:spLocks noGrp="1"/>
          </p:cNvSpPr>
          <p:nvPr>
            <p:ph type="sldNum" sz="quarter" idx="12"/>
          </p:nvPr>
        </p:nvSpPr>
        <p:spPr/>
        <p:txBody>
          <a:bodyPr/>
          <a:lstStyle>
            <a:lvl1pPr>
              <a:defRPr/>
            </a:lvl1pPr>
            <a:extLst/>
          </a:lstStyle>
          <a:p>
            <a:pPr>
              <a:defRPr/>
            </a:pPr>
            <a:fld id="{D8394889-2005-42FF-994C-412EB78FF16F}" type="slidenum">
              <a:rPr lang="en-US"/>
              <a:pPr>
                <a:defRPr/>
              </a:pPr>
              <a:t>‹#›</a:t>
            </a:fld>
            <a:endParaRPr lang="en-US"/>
          </a:p>
        </p:txBody>
      </p:sp>
    </p:spTree>
    <p:extLst>
      <p:ext uri="{BB962C8B-B14F-4D97-AF65-F5344CB8AC3E}">
        <p14:creationId xmlns:p14="http://schemas.microsoft.com/office/powerpoint/2010/main" val="1682091784"/>
      </p:ext>
    </p:extLst>
  </p:cSld>
  <p:clrMapOvr>
    <a:overrideClrMapping bg1="dk1" tx1="lt1" bg2="dk2" tx2="lt2" accent1="accent1" accent2="accent2" accent3="accent3" accent4="accent4" accent5="accent5" accent6="accent6" hlink="hlink" folHlink="folHlink"/>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9"/>
          <p:cNvSpPr>
            <a:spLocks noGrp="1"/>
          </p:cNvSpPr>
          <p:nvPr>
            <p:ph type="dt" sz="half" idx="10"/>
          </p:nvPr>
        </p:nvSpPr>
        <p:spPr/>
        <p:txBody>
          <a:bodyPr/>
          <a:lstStyle>
            <a:lvl1pPr>
              <a:defRPr/>
            </a:lvl1pPr>
          </a:lstStyle>
          <a:p>
            <a:pPr>
              <a:defRPr/>
            </a:pPr>
            <a:fld id="{877BCA09-0834-4165-B368-322105A459A8}" type="datetime1">
              <a:rPr lang="sl-SI"/>
              <a:pPr>
                <a:defRPr/>
              </a:pPr>
              <a:t>23.1.2015</a:t>
            </a:fld>
            <a:endParaRPr lang="en-US"/>
          </a:p>
        </p:txBody>
      </p:sp>
      <p:sp>
        <p:nvSpPr>
          <p:cNvPr id="3" name="Ograda noge 21"/>
          <p:cNvSpPr>
            <a:spLocks noGrp="1"/>
          </p:cNvSpPr>
          <p:nvPr>
            <p:ph type="ftr" sz="quarter" idx="11"/>
          </p:nvPr>
        </p:nvSpPr>
        <p:spPr/>
        <p:txBody>
          <a:bodyPr/>
          <a:lstStyle>
            <a:lvl1pPr>
              <a:defRPr/>
            </a:lvl1pPr>
          </a:lstStyle>
          <a:p>
            <a:pPr>
              <a:defRPr/>
            </a:pPr>
            <a:endParaRPr lang="en-US"/>
          </a:p>
        </p:txBody>
      </p:sp>
      <p:sp>
        <p:nvSpPr>
          <p:cNvPr id="4" name="Ograda številke diapozitiva 17"/>
          <p:cNvSpPr>
            <a:spLocks noGrp="1"/>
          </p:cNvSpPr>
          <p:nvPr>
            <p:ph type="sldNum" sz="quarter" idx="12"/>
          </p:nvPr>
        </p:nvSpPr>
        <p:spPr/>
        <p:txBody>
          <a:bodyPr/>
          <a:lstStyle>
            <a:lvl1pPr>
              <a:defRPr/>
            </a:lvl1pPr>
          </a:lstStyle>
          <a:p>
            <a:pPr>
              <a:defRPr/>
            </a:pPr>
            <a:fld id="{44FF7008-F270-4681-99A3-B407BD8189BF}" type="slidenum">
              <a:rPr lang="en-US"/>
              <a:pPr>
                <a:defRPr/>
              </a:pPr>
              <a:t>‹#›</a:t>
            </a:fld>
            <a:endParaRPr lang="en-US"/>
          </a:p>
        </p:txBody>
      </p:sp>
    </p:spTree>
    <p:extLst>
      <p:ext uri="{BB962C8B-B14F-4D97-AF65-F5344CB8AC3E}">
        <p14:creationId xmlns:p14="http://schemas.microsoft.com/office/powerpoint/2010/main" val="2842811929"/>
      </p:ext>
    </p:extLst>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sl-SI" smtClean="0"/>
              <a:t>Kliknite, če želite urediti slog naslova matrice</a:t>
            </a:r>
            <a:endParaRPr lang="en-US"/>
          </a:p>
        </p:txBody>
      </p:sp>
      <p:sp>
        <p:nvSpPr>
          <p:cNvPr id="3" name="Ograda besedil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sl-SI" smtClean="0"/>
              <a:t>Kliknite, če želite urediti sloge besedila matrice</a:t>
            </a:r>
          </a:p>
        </p:txBody>
      </p:sp>
      <p:sp>
        <p:nvSpPr>
          <p:cNvPr id="4" name="Ograda vsebine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a:p>
        </p:txBody>
      </p:sp>
      <p:sp>
        <p:nvSpPr>
          <p:cNvPr id="5" name="Ograda datuma 4"/>
          <p:cNvSpPr>
            <a:spLocks noGrp="1"/>
          </p:cNvSpPr>
          <p:nvPr>
            <p:ph type="dt" sz="half" idx="10"/>
          </p:nvPr>
        </p:nvSpPr>
        <p:spPr/>
        <p:txBody>
          <a:bodyPr/>
          <a:lstStyle>
            <a:lvl1pPr>
              <a:defRPr/>
            </a:lvl1pPr>
            <a:extLst/>
          </a:lstStyle>
          <a:p>
            <a:pPr>
              <a:defRPr/>
            </a:pPr>
            <a:fld id="{7058940C-3E4C-4BC5-8FDC-970849215560}" type="datetime1">
              <a:rPr lang="sl-SI"/>
              <a:pPr>
                <a:defRPr/>
              </a:pPr>
              <a:t>23.1.2015</a:t>
            </a:fld>
            <a:endParaRPr lang="en-US"/>
          </a:p>
        </p:txBody>
      </p:sp>
      <p:sp>
        <p:nvSpPr>
          <p:cNvPr id="6" name="Ograda noge 5"/>
          <p:cNvSpPr>
            <a:spLocks noGrp="1"/>
          </p:cNvSpPr>
          <p:nvPr>
            <p:ph type="ftr" sz="quarter" idx="11"/>
          </p:nvPr>
        </p:nvSpPr>
        <p:spPr/>
        <p:txBody>
          <a:bodyPr/>
          <a:lstStyle>
            <a:lvl1pPr>
              <a:defRPr/>
            </a:lvl1pPr>
            <a:extLst/>
          </a:lstStyle>
          <a:p>
            <a:pPr>
              <a:defRPr/>
            </a:pPr>
            <a:endParaRPr lang="en-US"/>
          </a:p>
        </p:txBody>
      </p:sp>
      <p:sp>
        <p:nvSpPr>
          <p:cNvPr id="7" name="Ograda številke diapozitiva 6"/>
          <p:cNvSpPr>
            <a:spLocks noGrp="1"/>
          </p:cNvSpPr>
          <p:nvPr>
            <p:ph type="sldNum" sz="quarter" idx="12"/>
          </p:nvPr>
        </p:nvSpPr>
        <p:spPr/>
        <p:txBody>
          <a:bodyPr/>
          <a:lstStyle>
            <a:lvl1pPr>
              <a:defRPr/>
            </a:lvl1pPr>
            <a:extLst/>
          </a:lstStyle>
          <a:p>
            <a:pPr>
              <a:defRPr/>
            </a:pPr>
            <a:fld id="{32CF03C0-86BE-4FCD-88B5-D89DD98597AF}" type="slidenum">
              <a:rPr lang="en-US"/>
              <a:pPr>
                <a:defRPr/>
              </a:pPr>
              <a:t>‹#›</a:t>
            </a:fld>
            <a:endParaRPr lang="en-US"/>
          </a:p>
        </p:txBody>
      </p:sp>
    </p:spTree>
    <p:extLst>
      <p:ext uri="{BB962C8B-B14F-4D97-AF65-F5344CB8AC3E}">
        <p14:creationId xmlns:p14="http://schemas.microsoft.com/office/powerpoint/2010/main" val="216106648"/>
      </p:ext>
    </p:extLst>
  </p:cSld>
  <p:clrMapOvr>
    <a:overrideClrMapping bg1="lt1" tx1="dk1" bg2="lt2" tx2="dk2" accent1="accent1" accent2="accent2" accent3="accent3" accent4="accent4" accent5="accent5" accent6="accent6" hlink="hlink" folHlink="folHlink"/>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bg>
      <p:bgRef idx="1002">
        <a:schemeClr val="bg1"/>
      </p:bgRef>
    </p:bg>
    <p:spTree>
      <p:nvGrpSpPr>
        <p:cNvPr id="1" name=""/>
        <p:cNvGrpSpPr/>
        <p:nvPr/>
      </p:nvGrpSpPr>
      <p:grpSpPr>
        <a:xfrm>
          <a:off x="0" y="0"/>
          <a:ext cx="0" cy="0"/>
          <a:chOff x="0" y="0"/>
          <a:chExt cx="0" cy="0"/>
        </a:xfrm>
      </p:grpSpPr>
      <p:sp>
        <p:nvSpPr>
          <p:cNvPr id="5" name="Prostoročno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Prostoročno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Pravokotni trikotnik 6"/>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Raven konektor 18"/>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Škarnice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Škarnice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Ograda besedila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sl-SI" smtClean="0"/>
              <a:t>Kliknite, če želite urediti sloge besedila matrice</a:t>
            </a:r>
          </a:p>
        </p:txBody>
      </p:sp>
      <p:sp>
        <p:nvSpPr>
          <p:cNvPr id="3" name="Ograda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sl-SI" noProof="0" smtClean="0"/>
              <a:t>Kliknite ikono, če želite dodati sliko</a:t>
            </a:r>
            <a:endParaRPr lang="en-US" noProof="0" dirty="0"/>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sl-SI" smtClean="0"/>
              <a:t>Kliknite, če želite urediti slog naslova matrice</a:t>
            </a:r>
            <a:endParaRPr lang="en-US"/>
          </a:p>
        </p:txBody>
      </p:sp>
      <p:sp>
        <p:nvSpPr>
          <p:cNvPr id="11" name="Ograda datuma 4"/>
          <p:cNvSpPr>
            <a:spLocks noGrp="1"/>
          </p:cNvSpPr>
          <p:nvPr>
            <p:ph type="dt" sz="half" idx="10"/>
          </p:nvPr>
        </p:nvSpPr>
        <p:spPr/>
        <p:txBody>
          <a:bodyPr/>
          <a:lstStyle>
            <a:lvl1pPr>
              <a:defRPr>
                <a:solidFill>
                  <a:schemeClr val="tx1"/>
                </a:solidFill>
              </a:defRPr>
            </a:lvl1pPr>
            <a:extLst/>
          </a:lstStyle>
          <a:p>
            <a:pPr>
              <a:defRPr/>
            </a:pPr>
            <a:fld id="{DCB2731B-610E-42F5-A2CA-538E1CD6A891}" type="datetime1">
              <a:rPr lang="sl-SI"/>
              <a:pPr>
                <a:defRPr/>
              </a:pPr>
              <a:t>23.1.2015</a:t>
            </a:fld>
            <a:endParaRPr lang="en-US"/>
          </a:p>
        </p:txBody>
      </p:sp>
      <p:sp>
        <p:nvSpPr>
          <p:cNvPr id="12" name="Ograda noge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Ograda številke diapozitiva 6"/>
          <p:cNvSpPr>
            <a:spLocks noGrp="1"/>
          </p:cNvSpPr>
          <p:nvPr>
            <p:ph type="sldNum" sz="quarter" idx="12"/>
          </p:nvPr>
        </p:nvSpPr>
        <p:spPr/>
        <p:txBody>
          <a:bodyPr/>
          <a:lstStyle>
            <a:lvl1pPr>
              <a:defRPr>
                <a:solidFill>
                  <a:schemeClr val="tx1"/>
                </a:solidFill>
              </a:defRPr>
            </a:lvl1pPr>
            <a:extLst/>
          </a:lstStyle>
          <a:p>
            <a:pPr>
              <a:defRPr/>
            </a:pPr>
            <a:fld id="{6DAA88D8-4B53-4EEE-A156-08E8D671AAD0}" type="slidenum">
              <a:rPr lang="en-US"/>
              <a:pPr>
                <a:defRPr/>
              </a:pPr>
              <a:t>‹#›</a:t>
            </a:fld>
            <a:endParaRPr lang="en-US"/>
          </a:p>
        </p:txBody>
      </p:sp>
    </p:spTree>
    <p:extLst>
      <p:ext uri="{BB962C8B-B14F-4D97-AF65-F5344CB8AC3E}">
        <p14:creationId xmlns:p14="http://schemas.microsoft.com/office/powerpoint/2010/main" val="2387713446"/>
      </p:ext>
    </p:extLst>
  </p:cSld>
  <p:clrMapOvr>
    <a:overrideClrMapping bg1="dk1" tx1="lt1" bg2="dk2" tx2="lt2" accent1="accent1" accent2="accent2" accent3="accent3" accent4="accent4" accent5="accent5" accent6="accent6" hlink="hlink" folHlink="folHlink"/>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očno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Prostoročno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Pravokotni trikotnik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Raven konek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Ograda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sl-SI" smtClean="0"/>
              <a:t>Kliknite, če želite urediti slog naslova matrice</a:t>
            </a:r>
            <a:endParaRPr lang="en-US"/>
          </a:p>
        </p:txBody>
      </p:sp>
      <p:sp>
        <p:nvSpPr>
          <p:cNvPr id="4105" name="Ograda besedila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smtClean="0"/>
              <a:t>Kliknite, če želite urediti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smtClean="0"/>
          </a:p>
        </p:txBody>
      </p:sp>
      <p:sp>
        <p:nvSpPr>
          <p:cNvPr id="10" name="Ograda datuma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fld id="{837898DF-ECF5-4B6A-B887-F65E1A9FCD8C}" type="datetime1">
              <a:rPr lang="sl-SI"/>
              <a:pPr>
                <a:defRPr/>
              </a:pPr>
              <a:t>23.1.2015</a:t>
            </a:fld>
            <a:endParaRPr lang="en-US"/>
          </a:p>
        </p:txBody>
      </p:sp>
      <p:sp>
        <p:nvSpPr>
          <p:cNvPr id="22" name="Ograda noge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Ograda številke diapozitiva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C591DF35-CA29-4813-A22F-E05EEA7CD91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17" r:id="rId7"/>
    <p:sldLayoutId id="2147483826" r:id="rId8"/>
    <p:sldLayoutId id="2147483827" r:id="rId9"/>
    <p:sldLayoutId id="2147483818" r:id="rId10"/>
    <p:sldLayoutId id="2147483819" r:id="rId11"/>
    <p:sldLayoutId id="2147483828" r:id="rId12"/>
    <p:sldLayoutId id="2147483829" r:id="rId13"/>
  </p:sldLayoutIdLst>
  <p:transition>
    <p:cut/>
  </p:transition>
  <p:timing>
    <p:tnLst>
      <p:par>
        <p:cTn id="1" dur="indefinite" restart="never" nodeType="tmRoot"/>
      </p:par>
    </p:tnLst>
  </p:timing>
  <p:hf hdr="0" ft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chart" Target="../charts/chart1.xml"/><Relationship Id="rId4" Type="http://schemas.openxmlformats.org/officeDocument/2006/relationships/image" Target="../media/image14.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racunalniske-novice.com/novice/piano/10-nasvetov-za-uspesno-pripravo-powerpoint-predstavitev.html" TargetMode="External"/><Relationship Id="rId2" Type="http://schemas.openxmlformats.org/officeDocument/2006/relationships/hyperlink" Target="http://www.bb.si/doc/diplome/Smrekar_Gregor.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pPr eaLnBrk="1" fontAlgn="auto" hangingPunct="1">
              <a:spcAft>
                <a:spcPts val="0"/>
              </a:spcAft>
              <a:defRPr/>
            </a:pPr>
            <a:r>
              <a:rPr lang="sl-SI" sz="4400" dirty="0" smtClean="0"/>
              <a:t>PREDSTAVITEV Z ELEKTRONSKO PROSOJNICO</a:t>
            </a:r>
            <a:endParaRPr lang="sl-SI" sz="4400" dirty="0"/>
          </a:p>
        </p:txBody>
      </p:sp>
      <p:sp>
        <p:nvSpPr>
          <p:cNvPr id="14339" name="Podnaslov 2"/>
          <p:cNvSpPr>
            <a:spLocks noGrp="1"/>
          </p:cNvSpPr>
          <p:nvPr>
            <p:ph type="subTitle" idx="1"/>
          </p:nvPr>
        </p:nvSpPr>
        <p:spPr>
          <a:xfrm>
            <a:off x="685800" y="3611563"/>
            <a:ext cx="7772400" cy="1200150"/>
          </a:xfrm>
        </p:spPr>
        <p:txBody>
          <a:bodyPr/>
          <a:lstStyle/>
          <a:p>
            <a:pPr marR="0" eaLnBrk="1" hangingPunct="1"/>
            <a:endParaRPr lang="sl-SI" smtClean="0"/>
          </a:p>
          <a:p>
            <a:pPr marR="0" eaLnBrk="1" hangingPunct="1"/>
            <a:r>
              <a:rPr lang="sl-SI" smtClean="0"/>
              <a:t>Uredila</a:t>
            </a:r>
            <a:r>
              <a:rPr lang="sl-SI" dirty="0" smtClean="0"/>
              <a:t>: Simona </a:t>
            </a:r>
            <a:r>
              <a:rPr lang="sl-SI" dirty="0" err="1" smtClean="0"/>
              <a:t>Magdalenc</a:t>
            </a:r>
            <a:r>
              <a:rPr lang="sl-SI" dirty="0" smtClean="0"/>
              <a:t> </a:t>
            </a:r>
            <a:r>
              <a:rPr lang="sl-SI" dirty="0" err="1" smtClean="0"/>
              <a:t>Lindner</a:t>
            </a:r>
            <a:r>
              <a:rPr lang="sl-SI" dirty="0" smtClean="0"/>
              <a:t>, prof.</a:t>
            </a:r>
            <a:endParaRPr lang="sl-SI" dirty="0" smtClean="0"/>
          </a:p>
        </p:txBody>
      </p:sp>
      <p:pic>
        <p:nvPicPr>
          <p:cNvPr id="6" name="Picture 2" descr="D:\My Pictures\Microsoftov organizator izrezkov\j0078768.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1488"/>
            <a:ext cx="1778000"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Primerna struktura - napotki</a:t>
            </a:r>
            <a:endParaRPr lang="en-US" dirty="0">
              <a:solidFill>
                <a:srgbClr val="00B050"/>
              </a:solidFill>
            </a:endParaRPr>
          </a:p>
        </p:txBody>
      </p:sp>
      <p:sp>
        <p:nvSpPr>
          <p:cNvPr id="35843" name="Rectangle 3"/>
          <p:cNvSpPr>
            <a:spLocks noGrp="1" noChangeArrowheads="1"/>
          </p:cNvSpPr>
          <p:nvPr>
            <p:ph type="body" idx="1"/>
          </p:nvPr>
        </p:nvSpPr>
        <p:spPr>
          <a:xfrm>
            <a:off x="457200" y="1481138"/>
            <a:ext cx="8229600" cy="2678112"/>
          </a:xfrm>
        </p:spPr>
        <p:txBody>
          <a:bodyPr/>
          <a:lstStyle/>
          <a:p>
            <a:pPr eaLnBrk="1" hangingPunct="1"/>
            <a:r>
              <a:rPr lang="sl-SI" sz="2800" dirty="0" smtClean="0"/>
              <a:t>Ne uporabljajte motečih animacij</a:t>
            </a:r>
            <a:endParaRPr lang="en-US" sz="2800" dirty="0" smtClean="0"/>
          </a:p>
          <a:p>
            <a:pPr eaLnBrk="1" hangingPunct="1"/>
            <a:r>
              <a:rPr lang="sl-SI" sz="2800" dirty="0" smtClean="0"/>
              <a:t>Ne pretiravajte z animacijami</a:t>
            </a:r>
            <a:endParaRPr lang="en-US" sz="2800" dirty="0" smtClean="0"/>
          </a:p>
          <a:p>
            <a:pPr eaLnBrk="1" hangingPunct="1"/>
            <a:r>
              <a:rPr lang="sl-SI" sz="2800" dirty="0" smtClean="0"/>
              <a:t>Pri uporabi animacij bodite dosledni</a:t>
            </a:r>
            <a:endParaRPr lang="en-US" sz="2800" dirty="0" smtClean="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p:tgtEl>
                                      </p:cMediaNode>
                                    </p:audio>
                                  </p:subTnLst>
                                </p:cTn>
                              </p:par>
                            </p:childTnLst>
                          </p:cTn>
                        </p:par>
                        <p:par>
                          <p:cTn id="11" fill="hold" nodeType="afterGroup">
                            <p:stCondLst>
                              <p:cond delay="600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1" end="1"/>
                                            </p:txEl>
                                          </p:spTgt>
                                        </p:tgtEl>
                                        <p:attrNameLst>
                                          <p:attrName>style.visibility</p:attrName>
                                        </p:attrNameLst>
                                      </p:cBhvr>
                                      <p:to>
                                        <p:strVal val="visible"/>
                                      </p:to>
                                    </p:set>
                                    <p:anim calcmode="lin" valueType="num">
                                      <p:cBhvr>
                                        <p:cTn id="14" dur="750" fill="hold"/>
                                        <p:tgtEl>
                                          <p:spTgt spid="35843">
                                            <p:txEl>
                                              <p:pRg st="1" end="1"/>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1" end="1"/>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1" end="1"/>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p:tgtEl>
                                      </p:cMediaNode>
                                    </p:audio>
                                  </p:subTnLst>
                                </p:cTn>
                              </p:par>
                            </p:childTnLst>
                          </p:cTn>
                        </p:par>
                      </p:childTnLst>
                    </p:cTn>
                  </p:par>
                  <p:par>
                    <p:cTn id="18" fill="hold" nodeType="clickPar">
                      <p:stCondLst>
                        <p:cond delay="indefinite"/>
                      </p:stCondLst>
                      <p:childTnLst>
                        <p:par>
                          <p:cTn id="19" fill="hold" nodeType="withGroup">
                            <p:stCondLst>
                              <p:cond delay="0"/>
                            </p:stCondLst>
                            <p:childTnLst>
                              <p:par>
                                <p:cTn id="20" presetID="15" presetClass="entr" presetSubtype="0" fill="hold" grpId="0" nodeType="clickEffect">
                                  <p:stCondLst>
                                    <p:cond delay="0"/>
                                  </p:stCondLst>
                                  <p:iterate type="wd">
                                    <p:tmPct val="100000"/>
                                  </p:iterate>
                                  <p:childTnLst>
                                    <p:set>
                                      <p:cBhvr>
                                        <p:cTn id="21" dur="1" fill="hold">
                                          <p:stCondLst>
                                            <p:cond delay="0"/>
                                          </p:stCondLst>
                                        </p:cTn>
                                        <p:tgtEl>
                                          <p:spTgt spid="35843">
                                            <p:txEl>
                                              <p:pRg st="2" end="2"/>
                                            </p:txEl>
                                          </p:spTgt>
                                        </p:tgtEl>
                                        <p:attrNameLst>
                                          <p:attrName>style.visibility</p:attrName>
                                        </p:attrNameLst>
                                      </p:cBhvr>
                                      <p:to>
                                        <p:strVal val="visible"/>
                                      </p:to>
                                    </p:set>
                                    <p:anim calcmode="lin" valueType="num">
                                      <p:cBhvr>
                                        <p:cTn id="22"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23"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24"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5"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20"/>
                                            </p:cond>
                                          </p:stCondLst>
                                          <p:endCondLst>
                                            <p:cond evt="onStopAudio" delay="0">
                                              <p:tgtEl>
                                                <p:sldTgt/>
                                              </p:tgtEl>
                                            </p:cond>
                                          </p:endCondLst>
                                        </p:cTn>
                                        <p:tgtEl>
                                          <p:sndTgt r:embed="rId2" name="ricochet.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Primeren nabor znakov</a:t>
            </a:r>
            <a:endParaRPr lang="en-US" dirty="0">
              <a:solidFill>
                <a:srgbClr val="00B050"/>
              </a:solidFill>
            </a:endParaRPr>
          </a:p>
        </p:txBody>
      </p:sp>
      <p:sp>
        <p:nvSpPr>
          <p:cNvPr id="22531" name="Rectangle 3"/>
          <p:cNvSpPr>
            <a:spLocks noGrp="1" noChangeArrowheads="1"/>
          </p:cNvSpPr>
          <p:nvPr>
            <p:ph type="body" idx="1"/>
          </p:nvPr>
        </p:nvSpPr>
        <p:spPr/>
        <p:txBody>
          <a:bodyPr/>
          <a:lstStyle/>
          <a:p>
            <a:pPr eaLnBrk="1" hangingPunct="1"/>
            <a:r>
              <a:rPr lang="sl-SI" sz="2400" dirty="0" smtClean="0"/>
              <a:t>velikost pisave naj bo najmanj 24 točk </a:t>
            </a:r>
            <a:endParaRPr lang="en-US" sz="2400" dirty="0" smtClean="0"/>
          </a:p>
          <a:p>
            <a:pPr eaLnBrk="1" hangingPunct="1"/>
            <a:r>
              <a:rPr lang="sl-SI" dirty="0" smtClean="0"/>
              <a:t>za pomembne dele besedila uporabite večjo pisavo kot za ostalo besedilo</a:t>
            </a:r>
            <a:endParaRPr lang="en-US" dirty="0" smtClean="0"/>
          </a:p>
          <a:p>
            <a:pPr lvl="1" eaLnBrk="1" hangingPunct="1"/>
            <a:r>
              <a:rPr lang="sl-SI" dirty="0" smtClean="0"/>
              <a:t>to besedilo je velikosti 28 točk</a:t>
            </a:r>
            <a:r>
              <a:rPr lang="en-US" dirty="0" smtClean="0"/>
              <a:t>,</a:t>
            </a:r>
            <a:r>
              <a:rPr lang="sl-SI" dirty="0" smtClean="0"/>
              <a:t> poudarjeno besedilo velikosti 32 točk, naslov pa je velikosti 36 točk</a:t>
            </a:r>
            <a:endParaRPr lang="en-US" dirty="0" smtClean="0"/>
          </a:p>
          <a:p>
            <a:pPr eaLnBrk="1" hangingPunct="1"/>
            <a:r>
              <a:rPr lang="sl-SI" dirty="0" smtClean="0"/>
              <a:t>uporabite standardne nabore znakov kot so </a:t>
            </a:r>
            <a:r>
              <a:rPr lang="sl-SI" dirty="0" err="1" smtClean="0"/>
              <a:t>Calibri</a:t>
            </a:r>
            <a:r>
              <a:rPr lang="sl-SI" dirty="0" smtClean="0"/>
              <a:t>, </a:t>
            </a:r>
            <a:r>
              <a:rPr lang="sl-SI" dirty="0" smtClean="0">
                <a:latin typeface="Times New Roman" panose="02020603050405020304" pitchFamily="18" charset="0"/>
                <a:cs typeface="Times New Roman" panose="02020603050405020304" pitchFamily="18" charset="0"/>
              </a:rPr>
              <a:t>Times New Roman </a:t>
            </a:r>
            <a:r>
              <a:rPr lang="sl-SI" dirty="0" smtClean="0"/>
              <a:t>ali </a:t>
            </a:r>
            <a:r>
              <a:rPr lang="sl-SI" dirty="0" err="1" smtClean="0">
                <a:latin typeface="Arial" panose="020B0604020202020204" pitchFamily="34" charset="0"/>
                <a:cs typeface="Arial" panose="020B0604020202020204" pitchFamily="34" charset="0"/>
              </a:rPr>
              <a:t>Arial</a:t>
            </a:r>
            <a:endParaRPr lang="en-US" dirty="0" smtClean="0">
              <a:latin typeface="Arial" panose="020B0604020202020204" pitchFamily="34" charset="0"/>
              <a:cs typeface="Arial" panose="020B0604020202020204" pitchFamily="34" charset="0"/>
            </a:endParaRPr>
          </a:p>
          <a:p>
            <a:pPr eaLnBrk="1" hangingPunct="1">
              <a:buFont typeface="Wingdings" pitchFamily="2" charset="2"/>
              <a:buNone/>
            </a:pPr>
            <a:endParaRPr lang="en-US" sz="1400" dirty="0" smtClean="0"/>
          </a:p>
          <a:p>
            <a:pPr eaLnBrk="1" hangingPunct="1"/>
            <a:endParaRPr lang="en-US" sz="1400" dirty="0" smtClean="0"/>
          </a:p>
        </p:txBody>
      </p:sp>
      <p:pic>
        <p:nvPicPr>
          <p:cNvPr id="22532" name="Picture 3" descr="D:\My Pictures\Microsoftov organizator izrezkov\j041363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46950" y="5181600"/>
            <a:ext cx="992188" cy="128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Neprimeren nabor znakov</a:t>
            </a:r>
            <a:endParaRPr lang="en-US" dirty="0">
              <a:solidFill>
                <a:srgbClr val="C00000"/>
              </a:solidFill>
            </a:endParaRPr>
          </a:p>
        </p:txBody>
      </p:sp>
      <p:sp>
        <p:nvSpPr>
          <p:cNvPr id="23555" name="Rectangle 3"/>
          <p:cNvSpPr>
            <a:spLocks noGrp="1" noChangeArrowheads="1"/>
          </p:cNvSpPr>
          <p:nvPr>
            <p:ph type="body" idx="1"/>
          </p:nvPr>
        </p:nvSpPr>
        <p:spPr>
          <a:xfrm>
            <a:off x="457200" y="1931988"/>
            <a:ext cx="8229600" cy="4075112"/>
          </a:xfrm>
        </p:spPr>
        <p:txBody>
          <a:bodyPr/>
          <a:lstStyle/>
          <a:p>
            <a:pPr eaLnBrk="1" hangingPunct="1">
              <a:spcBef>
                <a:spcPts val="3000"/>
              </a:spcBef>
            </a:pPr>
            <a:r>
              <a:rPr lang="sl-SI" sz="1400" dirty="0" smtClean="0"/>
              <a:t>Če uporabljate premajhno pisavo je občinstvo ne bo uspelo prebrati</a:t>
            </a:r>
            <a:endParaRPr lang="en-US" sz="1400" dirty="0" smtClean="0"/>
          </a:p>
          <a:p>
            <a:pPr eaLnBrk="1" hangingPunct="1">
              <a:spcBef>
                <a:spcPts val="3000"/>
              </a:spcBef>
            </a:pPr>
            <a:r>
              <a:rPr lang="sl-SI" dirty="0" smtClean="0"/>
              <a:t>VELIKE ČRKE JE TEŽKO BRATI  ZATO JIH UPORABLJAJTE SAMO, ČE JE POTREBNO</a:t>
            </a:r>
            <a:endParaRPr lang="en-US" dirty="0" smtClean="0"/>
          </a:p>
          <a:p>
            <a:pPr eaLnBrk="1" hangingPunct="1">
              <a:spcBef>
                <a:spcPts val="3000"/>
              </a:spcBef>
            </a:pPr>
            <a:r>
              <a:rPr lang="sl-SI" dirty="0" smtClean="0">
                <a:latin typeface="Impact" pitchFamily="34" charset="0"/>
              </a:rPr>
              <a:t>Ne uporabljajte slabo berljive pisave</a:t>
            </a:r>
            <a:endParaRPr lang="en-US" dirty="0" smtClean="0">
              <a:latin typeface="Impact" pitchFamily="34" charset="0"/>
            </a:endParaRPr>
          </a:p>
          <a:p>
            <a:pPr eaLnBrk="1" hangingPunct="1">
              <a:spcBef>
                <a:spcPts val="3000"/>
              </a:spcBef>
            </a:pPr>
            <a:r>
              <a:rPr lang="sl-SI" sz="2800" dirty="0">
                <a:latin typeface="Gigi" panose="04040504061007020D02" pitchFamily="82" charset="0"/>
              </a:rPr>
              <a:t>Ne </a:t>
            </a:r>
            <a:r>
              <a:rPr lang="sl-SI" sz="2800" dirty="0" smtClean="0">
                <a:latin typeface="Gigi" panose="04040504061007020D02" pitchFamily="82" charset="0"/>
              </a:rPr>
              <a:t>uporabljajte, ki  nimajo vseh  šumnikov (č, š, ž) </a:t>
            </a:r>
            <a:endParaRPr lang="en-US" dirty="0" smtClean="0">
              <a:latin typeface="Impact" pitchFamily="34" charset="0"/>
            </a:endParaRPr>
          </a:p>
          <a:p>
            <a:pPr eaLnBrk="1" hangingPunct="1"/>
            <a:endParaRPr lang="en-US" dirty="0" smtClean="0"/>
          </a:p>
        </p:txBody>
      </p:sp>
    </p:spTree>
  </p:cSld>
  <p:clrMapOvr>
    <a:masterClrMapping/>
  </p:clrMapOvr>
  <p:transition>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Primerna barva besedila</a:t>
            </a:r>
            <a:endParaRPr lang="en-US" dirty="0">
              <a:solidFill>
                <a:srgbClr val="00B050"/>
              </a:solidFill>
            </a:endParaRPr>
          </a:p>
        </p:txBody>
      </p:sp>
      <p:sp>
        <p:nvSpPr>
          <p:cNvPr id="10243" name="Rectangle 3"/>
          <p:cNvSpPr>
            <a:spLocks noGrp="1" noChangeArrowheads="1"/>
          </p:cNvSpPr>
          <p:nvPr>
            <p:ph type="body" idx="1"/>
          </p:nvPr>
        </p:nvSpPr>
        <p:spPr>
          <a:xfrm>
            <a:off x="665163" y="1676400"/>
            <a:ext cx="8001000" cy="4416896"/>
          </a:xfrm>
        </p:spPr>
        <p:txBody>
          <a:bodyPr>
            <a:normAutofit/>
          </a:bodyPr>
          <a:lstStyle/>
          <a:p>
            <a:pPr marL="365760" indent="-256032" eaLnBrk="1" fontAlgn="auto" hangingPunct="1">
              <a:spcAft>
                <a:spcPts val="0"/>
              </a:spcAft>
              <a:buFont typeface="Wingdings 3"/>
              <a:buChar char=""/>
              <a:defRPr/>
            </a:pPr>
            <a:r>
              <a:rPr lang="sl-SI" sz="2800" dirty="0"/>
              <a:t>Za besedilo uporabite barve, ki so kontrastne glede na barvo ozadja, npr.: </a:t>
            </a:r>
            <a:r>
              <a:rPr lang="en-US" sz="2800" dirty="0"/>
              <a:t> </a:t>
            </a:r>
            <a:endParaRPr lang="sl-SI" sz="2800" dirty="0" smtClean="0"/>
          </a:p>
          <a:p>
            <a:pPr marL="822516" lvl="1" indent="-457200" eaLnBrk="1" fontAlgn="auto" hangingPunct="1">
              <a:spcAft>
                <a:spcPts val="0"/>
              </a:spcAft>
              <a:buFont typeface="Courier New" pitchFamily="49" charset="0"/>
              <a:buChar char="o"/>
              <a:defRPr/>
            </a:pPr>
            <a:r>
              <a:rPr lang="sl-SI" sz="2400" dirty="0" smtClean="0"/>
              <a:t>npr.: </a:t>
            </a:r>
            <a:r>
              <a:rPr lang="sl-SI" sz="2400" dirty="0" smtClean="0">
                <a:solidFill>
                  <a:srgbClr val="002060"/>
                </a:solidFill>
              </a:rPr>
              <a:t>modra </a:t>
            </a:r>
            <a:r>
              <a:rPr lang="sl-SI" sz="2400" dirty="0">
                <a:solidFill>
                  <a:srgbClr val="002060"/>
                </a:solidFill>
              </a:rPr>
              <a:t>pisava na beli podlagi</a:t>
            </a:r>
            <a:endParaRPr lang="en-US" sz="2400" dirty="0">
              <a:solidFill>
                <a:srgbClr val="002060"/>
              </a:solidFill>
            </a:endParaRPr>
          </a:p>
          <a:p>
            <a:pPr marL="365760" indent="-256032" eaLnBrk="1" fontAlgn="auto" hangingPunct="1">
              <a:spcBef>
                <a:spcPts val="1800"/>
              </a:spcBef>
              <a:spcAft>
                <a:spcPts val="0"/>
              </a:spcAft>
              <a:buFont typeface="Wingdings 3"/>
              <a:buChar char=""/>
              <a:defRPr/>
            </a:pPr>
            <a:r>
              <a:rPr lang="sl-SI" sz="2800" dirty="0"/>
              <a:t>Z barvo besedila poudarite pomen</a:t>
            </a:r>
            <a:r>
              <a:rPr lang="en-US" sz="2800" dirty="0"/>
              <a:t> </a:t>
            </a:r>
            <a:endParaRPr lang="sl-SI" sz="2800" dirty="0"/>
          </a:p>
          <a:p>
            <a:pPr marL="621792" lvl="1" eaLnBrk="1" fontAlgn="auto" hangingPunct="1">
              <a:spcAft>
                <a:spcPts val="0"/>
              </a:spcAft>
              <a:buFont typeface="Verdana"/>
              <a:buChar char="◦"/>
              <a:defRPr/>
            </a:pPr>
            <a:r>
              <a:rPr lang="sl-SI" sz="2400" dirty="0"/>
              <a:t>npr.</a:t>
            </a:r>
            <a:r>
              <a:rPr lang="en-US" sz="2400" dirty="0"/>
              <a:t>: </a:t>
            </a:r>
            <a:r>
              <a:rPr lang="sl-SI" sz="2400" dirty="0"/>
              <a:t>svetlo moder naslov in temno modro besedilo</a:t>
            </a:r>
            <a:endParaRPr lang="en-US" sz="2400" dirty="0"/>
          </a:p>
          <a:p>
            <a:pPr marL="365760" indent="-256032" eaLnBrk="1" fontAlgn="auto" hangingPunct="1">
              <a:spcBef>
                <a:spcPts val="1800"/>
              </a:spcBef>
              <a:spcAft>
                <a:spcPts val="0"/>
              </a:spcAft>
              <a:buFont typeface="Wingdings 3"/>
              <a:buChar char=""/>
              <a:defRPr/>
            </a:pPr>
            <a:r>
              <a:rPr lang="sl-SI" sz="2800" dirty="0"/>
              <a:t>S pomočjo barve poudarite pomembne dele besedila</a:t>
            </a:r>
            <a:endParaRPr lang="en-US" sz="2800" dirty="0"/>
          </a:p>
          <a:p>
            <a:pPr marL="621792" lvl="1" eaLnBrk="1" fontAlgn="auto" hangingPunct="1">
              <a:spcAft>
                <a:spcPts val="0"/>
              </a:spcAft>
              <a:buFont typeface="Verdana"/>
              <a:buChar char="◦"/>
              <a:defRPr/>
            </a:pPr>
            <a:r>
              <a:rPr lang="sl-SI" sz="2400" dirty="0"/>
              <a:t>vendar si s tem pomagajte samo</a:t>
            </a:r>
            <a:r>
              <a:rPr lang="en-US" sz="2400" dirty="0"/>
              <a:t> </a:t>
            </a:r>
            <a:r>
              <a:rPr lang="sl-SI" sz="2400" dirty="0" smtClean="0">
                <a:solidFill>
                  <a:srgbClr val="009999"/>
                </a:solidFill>
              </a:rPr>
              <a:t>občasno</a:t>
            </a:r>
          </a:p>
          <a:p>
            <a:pPr marL="621792" lvl="1" eaLnBrk="1" fontAlgn="auto" hangingPunct="1">
              <a:spcAft>
                <a:spcPts val="0"/>
              </a:spcAft>
              <a:buFont typeface="Verdana"/>
              <a:buChar char="◦"/>
              <a:defRPr/>
            </a:pPr>
            <a:endParaRPr lang="en-US" dirty="0">
              <a:solidFill>
                <a:srgbClr val="009999"/>
              </a:solidFill>
            </a:endParaRPr>
          </a:p>
          <a:p>
            <a:pPr marL="621792" lvl="1" eaLnBrk="1" fontAlgn="auto" hangingPunct="1">
              <a:spcAft>
                <a:spcPts val="0"/>
              </a:spcAft>
              <a:buFont typeface="Verdana"/>
              <a:buChar char="◦"/>
              <a:defRPr/>
            </a:pPr>
            <a:endParaRPr lang="en-US" dirty="0"/>
          </a:p>
        </p:txBody>
      </p:sp>
      <p:pic>
        <p:nvPicPr>
          <p:cNvPr id="24580" name="Picture 2" descr="D:\My Pictures\Microsoftov organizator izrezkov\j030739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37450" y="4487768"/>
            <a:ext cx="1600200"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Neprimerna barva besedila</a:t>
            </a:r>
            <a:endParaRPr lang="en-US" dirty="0">
              <a:solidFill>
                <a:srgbClr val="C00000"/>
              </a:solidFill>
            </a:endParaRPr>
          </a:p>
        </p:txBody>
      </p:sp>
      <p:sp>
        <p:nvSpPr>
          <p:cNvPr id="25603" name="Rectangle 3"/>
          <p:cNvSpPr>
            <a:spLocks noGrp="1" noChangeArrowheads="1"/>
          </p:cNvSpPr>
          <p:nvPr>
            <p:ph type="body" idx="1"/>
          </p:nvPr>
        </p:nvSpPr>
        <p:spPr>
          <a:xfrm>
            <a:off x="457200" y="1712913"/>
            <a:ext cx="8229600" cy="4294187"/>
          </a:xfrm>
        </p:spPr>
        <p:txBody>
          <a:bodyPr/>
          <a:lstStyle/>
          <a:p>
            <a:pPr eaLnBrk="1" hangingPunct="1">
              <a:lnSpc>
                <a:spcPct val="90000"/>
              </a:lnSpc>
            </a:pPr>
            <a:r>
              <a:rPr lang="sl-SI" smtClean="0">
                <a:solidFill>
                  <a:srgbClr val="FFFF00"/>
                </a:solidFill>
              </a:rPr>
              <a:t>Besedilo nekontrastne barve je težko brati</a:t>
            </a:r>
            <a:r>
              <a:rPr lang="en-US" smtClean="0">
                <a:solidFill>
                  <a:srgbClr val="FFFF00"/>
                </a:solidFill>
              </a:rPr>
              <a:t> </a:t>
            </a:r>
          </a:p>
          <a:p>
            <a:pPr eaLnBrk="1" hangingPunct="1">
              <a:lnSpc>
                <a:spcPct val="90000"/>
              </a:lnSpc>
            </a:pPr>
            <a:r>
              <a:rPr lang="sl-SI" smtClean="0"/>
              <a:t>Uporaba barve za okras je</a:t>
            </a:r>
            <a:r>
              <a:rPr lang="en-US" smtClean="0"/>
              <a:t> </a:t>
            </a:r>
            <a:r>
              <a:rPr lang="sl-SI" smtClean="0">
                <a:solidFill>
                  <a:schemeClr val="accent2"/>
                </a:solidFill>
              </a:rPr>
              <a:t>moteča</a:t>
            </a:r>
            <a:r>
              <a:rPr lang="en-US" smtClean="0">
                <a:solidFill>
                  <a:schemeClr val="accent2"/>
                </a:solidFill>
              </a:rPr>
              <a:t> </a:t>
            </a:r>
            <a:r>
              <a:rPr lang="sl-SI" smtClean="0"/>
              <a:t>in</a:t>
            </a:r>
            <a:r>
              <a:rPr lang="en-US" smtClean="0"/>
              <a:t> </a:t>
            </a:r>
            <a:r>
              <a:rPr lang="sl-SI" smtClean="0">
                <a:solidFill>
                  <a:schemeClr val="folHlink"/>
                </a:solidFill>
              </a:rPr>
              <a:t>nadležna</a:t>
            </a:r>
            <a:r>
              <a:rPr lang="en-US" smtClean="0"/>
              <a:t>.</a:t>
            </a:r>
          </a:p>
          <a:p>
            <a:pPr eaLnBrk="1" hangingPunct="1">
              <a:lnSpc>
                <a:spcPct val="90000"/>
              </a:lnSpc>
            </a:pPr>
            <a:r>
              <a:rPr lang="sl-SI" smtClean="0">
                <a:solidFill>
                  <a:srgbClr val="FF3399"/>
                </a:solidFill>
              </a:rPr>
              <a:t>Nepotrebno je uporabiti različno barvo besedila za vsako točko</a:t>
            </a:r>
            <a:endParaRPr lang="en-US" smtClean="0">
              <a:solidFill>
                <a:srgbClr val="FF3399"/>
              </a:solidFill>
            </a:endParaRPr>
          </a:p>
          <a:p>
            <a:pPr lvl="1" eaLnBrk="1" hangingPunct="1">
              <a:lnSpc>
                <a:spcPct val="90000"/>
              </a:lnSpc>
            </a:pPr>
            <a:r>
              <a:rPr lang="sl-SI" smtClean="0">
                <a:solidFill>
                  <a:srgbClr val="FF0000"/>
                </a:solidFill>
              </a:rPr>
              <a:t>prav tako niso potrebne različne barve za podtočke</a:t>
            </a:r>
            <a:endParaRPr lang="en-US" smtClean="0">
              <a:solidFill>
                <a:srgbClr val="FF0000"/>
              </a:solidFill>
            </a:endParaRPr>
          </a:p>
          <a:p>
            <a:pPr eaLnBrk="1" hangingPunct="1">
              <a:lnSpc>
                <a:spcPct val="90000"/>
              </a:lnSpc>
            </a:pPr>
            <a:r>
              <a:rPr lang="sl-SI" smtClean="0">
                <a:solidFill>
                  <a:srgbClr val="FF6600"/>
                </a:solidFill>
              </a:rPr>
              <a:t>P</a:t>
            </a:r>
            <a:r>
              <a:rPr lang="sl-SI" smtClean="0">
                <a:solidFill>
                  <a:srgbClr val="FF0000"/>
                </a:solidFill>
              </a:rPr>
              <a:t>o</a:t>
            </a:r>
            <a:r>
              <a:rPr lang="sl-SI" smtClean="0">
                <a:solidFill>
                  <a:srgbClr val="FFFF00"/>
                </a:solidFill>
              </a:rPr>
              <a:t>s</a:t>
            </a:r>
            <a:r>
              <a:rPr lang="sl-SI" smtClean="0">
                <a:solidFill>
                  <a:srgbClr val="33CC33"/>
                </a:solidFill>
              </a:rPr>
              <a:t>k</a:t>
            </a:r>
            <a:r>
              <a:rPr lang="sl-SI" smtClean="0">
                <a:solidFill>
                  <a:srgbClr val="0066FF"/>
                </a:solidFill>
              </a:rPr>
              <a:t>u</a:t>
            </a:r>
            <a:r>
              <a:rPr lang="sl-SI" smtClean="0">
                <a:solidFill>
                  <a:schemeClr val="folHlink"/>
                </a:solidFill>
              </a:rPr>
              <a:t>s</a:t>
            </a:r>
            <a:r>
              <a:rPr lang="sl-SI" smtClean="0">
                <a:solidFill>
                  <a:srgbClr val="FF6600"/>
                </a:solidFill>
              </a:rPr>
              <a:t>, b</a:t>
            </a:r>
            <a:r>
              <a:rPr lang="sl-SI" smtClean="0">
                <a:solidFill>
                  <a:srgbClr val="FFFF00"/>
                </a:solidFill>
              </a:rPr>
              <a:t>i</a:t>
            </a:r>
            <a:r>
              <a:rPr lang="sl-SI" smtClean="0">
                <a:solidFill>
                  <a:schemeClr val="folHlink"/>
                </a:solidFill>
              </a:rPr>
              <a:t>t</a:t>
            </a:r>
            <a:r>
              <a:rPr lang="sl-SI" smtClean="0">
                <a:solidFill>
                  <a:srgbClr val="FF00FF"/>
                </a:solidFill>
              </a:rPr>
              <a:t>i</a:t>
            </a:r>
            <a:r>
              <a:rPr lang="sl-SI" smtClean="0">
                <a:solidFill>
                  <a:srgbClr val="FF6600"/>
                </a:solidFill>
              </a:rPr>
              <a:t> </a:t>
            </a:r>
            <a:r>
              <a:rPr lang="sl-SI" smtClean="0">
                <a:solidFill>
                  <a:srgbClr val="33CC33"/>
                </a:solidFill>
              </a:rPr>
              <a:t>k</a:t>
            </a:r>
            <a:r>
              <a:rPr lang="sl-SI" smtClean="0">
                <a:solidFill>
                  <a:srgbClr val="FF6600"/>
                </a:solidFill>
              </a:rPr>
              <a:t>r</a:t>
            </a:r>
            <a:r>
              <a:rPr lang="sl-SI" smtClean="0">
                <a:solidFill>
                  <a:schemeClr val="tx2"/>
                </a:solidFill>
              </a:rPr>
              <a:t>e</a:t>
            </a:r>
            <a:r>
              <a:rPr lang="sl-SI" smtClean="0">
                <a:solidFill>
                  <a:schemeClr val="folHlink"/>
                </a:solidFill>
              </a:rPr>
              <a:t>a</a:t>
            </a:r>
            <a:r>
              <a:rPr lang="sl-SI" smtClean="0">
                <a:solidFill>
                  <a:srgbClr val="FF6600"/>
                </a:solidFill>
              </a:rPr>
              <a:t>t</a:t>
            </a:r>
            <a:r>
              <a:rPr lang="sl-SI" smtClean="0">
                <a:solidFill>
                  <a:srgbClr val="FF00FF"/>
                </a:solidFill>
              </a:rPr>
              <a:t>i</a:t>
            </a:r>
            <a:r>
              <a:rPr lang="sl-SI" smtClean="0">
                <a:solidFill>
                  <a:schemeClr val="tx2"/>
                </a:solidFill>
              </a:rPr>
              <a:t>v</a:t>
            </a:r>
            <a:r>
              <a:rPr lang="sl-SI" smtClean="0">
                <a:solidFill>
                  <a:srgbClr val="FF6600"/>
                </a:solidFill>
              </a:rPr>
              <a:t>e</a:t>
            </a:r>
            <a:r>
              <a:rPr lang="sl-SI" smtClean="0">
                <a:solidFill>
                  <a:srgbClr val="FF3399"/>
                </a:solidFill>
              </a:rPr>
              <a:t>n</a:t>
            </a:r>
            <a:r>
              <a:rPr lang="sl-SI" smtClean="0">
                <a:solidFill>
                  <a:srgbClr val="FF6600"/>
                </a:solidFill>
              </a:rPr>
              <a:t>, </a:t>
            </a:r>
            <a:r>
              <a:rPr lang="sl-SI" smtClean="0">
                <a:solidFill>
                  <a:srgbClr val="FF6600"/>
                </a:solidFill>
                <a:latin typeface="Times New Roman" pitchFamily="18" charset="-18"/>
              </a:rPr>
              <a:t>l</a:t>
            </a:r>
            <a:r>
              <a:rPr lang="sl-SI" smtClean="0">
                <a:solidFill>
                  <a:srgbClr val="FF6600"/>
                </a:solidFill>
                <a:latin typeface="Allegro BT" pitchFamily="82" charset="0"/>
              </a:rPr>
              <a:t>a</a:t>
            </a:r>
            <a:r>
              <a:rPr lang="sl-SI" smtClean="0">
                <a:solidFill>
                  <a:srgbClr val="FF6600"/>
                </a:solidFill>
                <a:latin typeface="Arial Black" pitchFamily="34" charset="0"/>
              </a:rPr>
              <a:t>h</a:t>
            </a:r>
            <a:r>
              <a:rPr lang="sl-SI" smtClean="0">
                <a:solidFill>
                  <a:srgbClr val="FF6600"/>
                </a:solidFill>
                <a:latin typeface="BernhardMod BT" pitchFamily="18" charset="0"/>
              </a:rPr>
              <a:t>k</a:t>
            </a:r>
            <a:r>
              <a:rPr lang="sl-SI" smtClean="0">
                <a:solidFill>
                  <a:srgbClr val="FF6600"/>
                </a:solidFill>
                <a:latin typeface="Monotype Corsiva" pitchFamily="66" charset="0"/>
              </a:rPr>
              <a:t>o</a:t>
            </a:r>
            <a:r>
              <a:rPr lang="sl-SI" smtClean="0">
                <a:solidFill>
                  <a:srgbClr val="FF6600"/>
                </a:solidFill>
              </a:rPr>
              <a:t> </a:t>
            </a:r>
            <a:r>
              <a:rPr lang="sl-SI" smtClean="0">
                <a:solidFill>
                  <a:schemeClr val="accent1"/>
                </a:solidFill>
              </a:rPr>
              <a:t>d</a:t>
            </a:r>
            <a:r>
              <a:rPr lang="sl-SI" smtClean="0">
                <a:solidFill>
                  <a:schemeClr val="tx2"/>
                </a:solidFill>
              </a:rPr>
              <a:t>a</a:t>
            </a:r>
            <a:r>
              <a:rPr lang="sl-SI" smtClean="0">
                <a:solidFill>
                  <a:srgbClr val="FF6600"/>
                </a:solidFill>
              </a:rPr>
              <a:t> </a:t>
            </a:r>
            <a:r>
              <a:rPr lang="sl-SI" smtClean="0">
                <a:solidFill>
                  <a:srgbClr val="000099"/>
                </a:solidFill>
              </a:rPr>
              <a:t>s</a:t>
            </a:r>
            <a:r>
              <a:rPr lang="sl-SI" smtClean="0">
                <a:solidFill>
                  <a:srgbClr val="0000FF"/>
                </a:solidFill>
              </a:rPr>
              <a:t>l</a:t>
            </a:r>
            <a:r>
              <a:rPr lang="sl-SI" smtClean="0">
                <a:solidFill>
                  <a:srgbClr val="3399FF"/>
                </a:solidFill>
              </a:rPr>
              <a:t>a</a:t>
            </a:r>
            <a:r>
              <a:rPr lang="sl-SI" smtClean="0">
                <a:solidFill>
                  <a:srgbClr val="CCFFFF"/>
                </a:solidFill>
              </a:rPr>
              <a:t>b</a:t>
            </a:r>
            <a:r>
              <a:rPr lang="sl-SI" smtClean="0">
                <a:solidFill>
                  <a:srgbClr val="FF6600"/>
                </a:solidFill>
              </a:rPr>
              <a:t> r</a:t>
            </a:r>
            <a:r>
              <a:rPr lang="sl-SI" baseline="-25000" smtClean="0">
                <a:solidFill>
                  <a:srgbClr val="FF6600"/>
                </a:solidFill>
              </a:rPr>
              <a:t>e</a:t>
            </a:r>
            <a:r>
              <a:rPr lang="sl-SI" smtClean="0">
                <a:solidFill>
                  <a:srgbClr val="FF6600"/>
                </a:solidFill>
              </a:rPr>
              <a:t>z</a:t>
            </a:r>
            <a:r>
              <a:rPr lang="sl-SI" baseline="-25000" smtClean="0">
                <a:solidFill>
                  <a:srgbClr val="FF6600"/>
                </a:solidFill>
              </a:rPr>
              <a:t>u</a:t>
            </a:r>
            <a:r>
              <a:rPr lang="sl-SI" smtClean="0">
                <a:solidFill>
                  <a:srgbClr val="FF6600"/>
                </a:solidFill>
              </a:rPr>
              <a:t>l</a:t>
            </a:r>
            <a:r>
              <a:rPr lang="sl-SI" baseline="-25000" smtClean="0">
                <a:solidFill>
                  <a:srgbClr val="FF6600"/>
                </a:solidFill>
              </a:rPr>
              <a:t>t</a:t>
            </a:r>
            <a:r>
              <a:rPr lang="sl-SI" smtClean="0">
                <a:solidFill>
                  <a:srgbClr val="FF6600"/>
                </a:solidFill>
              </a:rPr>
              <a:t>a</a:t>
            </a:r>
            <a:r>
              <a:rPr lang="sl-SI" baseline="-25000" smtClean="0">
                <a:solidFill>
                  <a:srgbClr val="FF6600"/>
                </a:solidFill>
              </a:rPr>
              <a:t>t</a:t>
            </a:r>
            <a:endParaRPr lang="en-US" baseline="-25000" smtClean="0">
              <a:solidFill>
                <a:srgbClr val="FF6600"/>
              </a:solidFill>
            </a:endParaRPr>
          </a:p>
          <a:p>
            <a:pPr eaLnBrk="1" hangingPunct="1">
              <a:lnSpc>
                <a:spcPct val="90000"/>
              </a:lnSpc>
              <a:buFont typeface="Wingdings" pitchFamily="2" charset="2"/>
              <a:buNone/>
            </a:pPr>
            <a:endParaRPr lang="en-US" smtClean="0"/>
          </a:p>
        </p:txBody>
      </p:sp>
    </p:spTree>
  </p:cSld>
  <p:clrMapOvr>
    <a:masterClrMapping/>
  </p:clrMapOvr>
  <p:transition>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Primerno ozadje prosojnice</a:t>
            </a:r>
            <a:endParaRPr lang="en-US" dirty="0">
              <a:solidFill>
                <a:srgbClr val="00B050"/>
              </a:solidFill>
            </a:endParaRPr>
          </a:p>
        </p:txBody>
      </p:sp>
      <p:sp>
        <p:nvSpPr>
          <p:cNvPr id="26627" name="Rectangle 3"/>
          <p:cNvSpPr>
            <a:spLocks noGrp="1" noChangeArrowheads="1"/>
          </p:cNvSpPr>
          <p:nvPr>
            <p:ph type="body" idx="1"/>
          </p:nvPr>
        </p:nvSpPr>
        <p:spPr/>
        <p:txBody>
          <a:bodyPr/>
          <a:lstStyle/>
          <a:p>
            <a:pPr eaLnBrk="1" hangingPunct="1">
              <a:spcBef>
                <a:spcPts val="1800"/>
              </a:spcBef>
            </a:pPr>
            <a:r>
              <a:rPr lang="sl-SI" sz="2800" dirty="0" smtClean="0"/>
              <a:t>ozadje naj bo atraktivno, a enostavno</a:t>
            </a:r>
            <a:endParaRPr lang="en-US" sz="2800" dirty="0" smtClean="0"/>
          </a:p>
          <a:p>
            <a:pPr eaLnBrk="1" hangingPunct="1">
              <a:spcBef>
                <a:spcPts val="1800"/>
              </a:spcBef>
            </a:pPr>
            <a:r>
              <a:rPr lang="sl-SI" sz="2800" dirty="0" smtClean="0"/>
              <a:t>barva ozadja naj bo prilagojena pogojem predstavitve  (zatemnitev prostora)</a:t>
            </a:r>
            <a:endParaRPr lang="en-US" sz="2800" dirty="0" smtClean="0"/>
          </a:p>
          <a:p>
            <a:pPr eaLnBrk="1" hangingPunct="1">
              <a:spcBef>
                <a:spcPts val="1800"/>
              </a:spcBef>
            </a:pPr>
            <a:r>
              <a:rPr lang="sl-SI" sz="2800" dirty="0" smtClean="0"/>
              <a:t>uporabljajte enako ozadje skozi celotno predstavitev</a:t>
            </a:r>
            <a:endParaRPr lang="en-US" sz="2800" dirty="0" smtClean="0"/>
          </a:p>
        </p:txBody>
      </p:sp>
      <p:pic>
        <p:nvPicPr>
          <p:cNvPr id="26628" name="Picture 2" descr="D:\My Pictures\Microsoftov organizator izrezkov\j029068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99813" y="4455647"/>
            <a:ext cx="2065337" cy="170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5676" y="4438650"/>
            <a:ext cx="4772025" cy="1466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82544" y="795312"/>
            <a:ext cx="8001000" cy="620712"/>
          </a:xfrm>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p:spPr>
        <p:txBody>
          <a:bodyPr/>
          <a:lstStyle/>
          <a:p>
            <a:pPr eaLnBrk="1" fontAlgn="auto" hangingPunct="1">
              <a:spcAft>
                <a:spcPts val="0"/>
              </a:spcAft>
              <a:defRPr/>
            </a:pPr>
            <a:r>
              <a:rPr lang="sl-SI" dirty="0">
                <a:solidFill>
                  <a:srgbClr val="C00000"/>
                </a:solidFill>
              </a:rPr>
              <a:t>Neprimerno ozadje prosojnice</a:t>
            </a:r>
            <a:endParaRPr lang="en-US" dirty="0">
              <a:solidFill>
                <a:srgbClr val="C00000"/>
              </a:solidFill>
            </a:endParaRPr>
          </a:p>
        </p:txBody>
      </p:sp>
      <p:sp>
        <p:nvSpPr>
          <p:cNvPr id="27651" name="Rectangle 3"/>
          <p:cNvSpPr>
            <a:spLocks noGrp="1" noChangeArrowheads="1"/>
          </p:cNvSpPr>
          <p:nvPr>
            <p:ph type="body" idx="1"/>
          </p:nvPr>
        </p:nvSpPr>
        <p:spPr>
          <a:xfrm>
            <a:off x="482600" y="1530350"/>
            <a:ext cx="8001000" cy="3965575"/>
          </a:xfrm>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pPr eaLnBrk="1" hangingPunct="1"/>
            <a:r>
              <a:rPr lang="sl-SI" smtClean="0">
                <a:solidFill>
                  <a:schemeClr val="accent1"/>
                </a:solidFill>
              </a:rPr>
              <a:t>Izogibajte se ozadjem, ki so moteča ali mučna za branje</a:t>
            </a:r>
            <a:r>
              <a:rPr lang="en-US" smtClean="0">
                <a:solidFill>
                  <a:schemeClr val="accent1"/>
                </a:solidFill>
              </a:rPr>
              <a:t> </a:t>
            </a:r>
            <a:endParaRPr lang="sl-SI" smtClean="0">
              <a:solidFill>
                <a:schemeClr val="accent1"/>
              </a:solidFill>
            </a:endParaRPr>
          </a:p>
          <a:p>
            <a:pPr eaLnBrk="1" hangingPunct="1"/>
            <a:r>
              <a:rPr lang="sl-SI" smtClean="0">
                <a:solidFill>
                  <a:schemeClr val="accent1"/>
                </a:solidFill>
              </a:rPr>
              <a:t>Bodite dosledni pri uporabi ozadja</a:t>
            </a:r>
            <a:endParaRPr lang="en-US" smtClean="0">
              <a:solidFill>
                <a:schemeClr val="accent1"/>
              </a:solidFill>
            </a:endParaRPr>
          </a:p>
          <a:p>
            <a:pPr eaLnBrk="1" hangingPunct="1">
              <a:buFont typeface="Wingdings" pitchFamily="2" charset="2"/>
              <a:buNone/>
            </a:pPr>
            <a:endParaRPr lang="en-US" smtClean="0">
              <a:solidFill>
                <a:schemeClr val="accent1"/>
              </a:solidFill>
            </a:endParaRPr>
          </a:p>
          <a:p>
            <a:pPr eaLnBrk="1" hangingPunct="1"/>
            <a:endParaRPr lang="en-US" smtClean="0">
              <a:solidFill>
                <a:schemeClr val="accent1"/>
              </a:solidFill>
            </a:endParaRPr>
          </a:p>
          <a:p>
            <a:pPr eaLnBrk="1" hangingPunct="1"/>
            <a:endParaRPr lang="en-US" smtClean="0">
              <a:solidFill>
                <a:schemeClr val="accent1"/>
              </a:solidFill>
            </a:endParaRPr>
          </a:p>
          <a:p>
            <a:pPr eaLnBrk="1" hangingPunct="1"/>
            <a:endParaRPr lang="en-US" smtClean="0">
              <a:solidFill>
                <a:schemeClr val="accent1"/>
              </a:solidFill>
            </a:endParaRPr>
          </a:p>
        </p:txBody>
      </p:sp>
      <p:pic>
        <p:nvPicPr>
          <p:cNvPr id="6148" name="Picture 4" descr="pe07677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3886200"/>
            <a:ext cx="2473325"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grada številke diapozitiva 3"/>
          <p:cNvSpPr>
            <a:spLocks noGrp="1"/>
          </p:cNvSpPr>
          <p:nvPr>
            <p:ph type="sldNum" sz="quarter" idx="12"/>
          </p:nvPr>
        </p:nvSpPr>
        <p:spPr/>
        <p:txBody>
          <a:bodyPr/>
          <a:lstStyle/>
          <a:p>
            <a:pPr>
              <a:defRPr/>
            </a:pPr>
            <a:fld id="{EBACF34B-03C1-4485-8E6F-B7DD696FAFBC}" type="slidenum">
              <a:rPr lang="en-US" smtClean="0"/>
              <a:pPr>
                <a:defRPr/>
              </a:pPr>
              <a:t>17</a:t>
            </a:fld>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524" y="-17338"/>
            <a:ext cx="9938184" cy="68753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0678197"/>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Primerna oblika podatkov</a:t>
            </a:r>
            <a:endParaRPr lang="en-US" dirty="0">
              <a:solidFill>
                <a:srgbClr val="00B050"/>
              </a:solidFill>
            </a:endParaRPr>
          </a:p>
        </p:txBody>
      </p:sp>
      <p:sp>
        <p:nvSpPr>
          <p:cNvPr id="28675" name="Rectangle 3"/>
          <p:cNvSpPr>
            <a:spLocks noGrp="1" noChangeArrowheads="1"/>
          </p:cNvSpPr>
          <p:nvPr>
            <p:ph type="body" idx="1"/>
          </p:nvPr>
        </p:nvSpPr>
        <p:spPr/>
        <p:txBody>
          <a:bodyPr/>
          <a:lstStyle/>
          <a:p>
            <a:pPr eaLnBrk="1" hangingPunct="1">
              <a:spcBef>
                <a:spcPts val="1800"/>
              </a:spcBef>
            </a:pPr>
            <a:r>
              <a:rPr lang="sl-SI" dirty="0" smtClean="0"/>
              <a:t>Raje uporabljajte grafične prikaze kot samo tabele in besedilo</a:t>
            </a:r>
            <a:endParaRPr lang="en-US" dirty="0" smtClean="0"/>
          </a:p>
          <a:p>
            <a:pPr lvl="1" eaLnBrk="1" hangingPunct="1">
              <a:spcBef>
                <a:spcPts val="1200"/>
              </a:spcBef>
            </a:pPr>
            <a:r>
              <a:rPr lang="sl-SI" dirty="0" smtClean="0"/>
              <a:t>predstavitev s sliko</a:t>
            </a:r>
          </a:p>
          <a:p>
            <a:pPr lvl="1" eaLnBrk="1" hangingPunct="1">
              <a:spcBef>
                <a:spcPts val="1200"/>
              </a:spcBef>
            </a:pPr>
            <a:r>
              <a:rPr lang="sl-SI" dirty="0" smtClean="0"/>
              <a:t>podatke v obliki diagramov je lažje razumeti in si jih zapomniti</a:t>
            </a:r>
            <a:endParaRPr lang="en-US" dirty="0" smtClean="0"/>
          </a:p>
          <a:p>
            <a:pPr lvl="1" eaLnBrk="1" hangingPunct="1">
              <a:spcBef>
                <a:spcPts val="1200"/>
              </a:spcBef>
            </a:pPr>
            <a:r>
              <a:rPr lang="sl-SI" dirty="0" smtClean="0"/>
              <a:t>trende si je lažje predstavljati v grafični obliki</a:t>
            </a:r>
            <a:endParaRPr lang="en-US" dirty="0" smtClean="0"/>
          </a:p>
          <a:p>
            <a:pPr lvl="1" eaLnBrk="1" hangingPunct="1"/>
            <a:endParaRPr lang="en-US" dirty="0" smtClean="0"/>
          </a:p>
          <a:p>
            <a:pPr eaLnBrk="1" hangingPunct="1"/>
            <a:endParaRPr lang="en-US" dirty="0" smtClean="0"/>
          </a:p>
        </p:txBody>
      </p:sp>
    </p:spTree>
  </p:cSld>
  <p:clrMapOvr>
    <a:masterClrMapping/>
  </p:clrMapOvr>
  <p:transition>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57200" y="1481138"/>
            <a:ext cx="8399276" cy="4525962"/>
          </a:xfrm>
        </p:spPr>
        <p:txBody>
          <a:bodyPr/>
          <a:lstStyle/>
          <a:p>
            <a:pPr>
              <a:spcBef>
                <a:spcPts val="600"/>
              </a:spcBef>
            </a:pPr>
            <a:r>
              <a:rPr lang="sl-SI" sz="2800" dirty="0" smtClean="0"/>
              <a:t>slika </a:t>
            </a:r>
            <a:r>
              <a:rPr lang="sl-SI" sz="2800" dirty="0"/>
              <a:t>pove več kot 1000 besed</a:t>
            </a:r>
          </a:p>
          <a:p>
            <a:pPr>
              <a:spcBef>
                <a:spcPts val="600"/>
              </a:spcBef>
            </a:pPr>
            <a:r>
              <a:rPr lang="sl-SI" sz="2800" dirty="0" smtClean="0"/>
              <a:t>pritegne </a:t>
            </a:r>
            <a:r>
              <a:rPr lang="sl-SI" sz="2800" dirty="0"/>
              <a:t>pozornost in sodelovanje</a:t>
            </a:r>
          </a:p>
          <a:p>
            <a:pPr>
              <a:spcBef>
                <a:spcPts val="600"/>
              </a:spcBef>
            </a:pPr>
            <a:r>
              <a:rPr lang="sl-SI" sz="2800" dirty="0" smtClean="0"/>
              <a:t>zmanjša </a:t>
            </a:r>
            <a:r>
              <a:rPr lang="sl-SI" sz="2800" dirty="0"/>
              <a:t>govorni napor</a:t>
            </a:r>
          </a:p>
          <a:p>
            <a:pPr>
              <a:spcBef>
                <a:spcPts val="600"/>
              </a:spcBef>
            </a:pPr>
            <a:r>
              <a:rPr lang="sl-SI" sz="2800" dirty="0" smtClean="0"/>
              <a:t>osredotoča </a:t>
            </a:r>
            <a:r>
              <a:rPr lang="sl-SI" sz="2800" dirty="0"/>
              <a:t>bistvo</a:t>
            </a:r>
          </a:p>
          <a:p>
            <a:pPr>
              <a:spcBef>
                <a:spcPts val="600"/>
              </a:spcBef>
            </a:pPr>
            <a:r>
              <a:rPr lang="sl-SI" sz="2800" dirty="0" smtClean="0"/>
              <a:t>povečamo </a:t>
            </a:r>
            <a:r>
              <a:rPr lang="sl-SI" sz="2800" dirty="0"/>
              <a:t>pomnjenje dejstev</a:t>
            </a:r>
          </a:p>
          <a:p>
            <a:pPr>
              <a:spcBef>
                <a:spcPts val="600"/>
              </a:spcBef>
            </a:pPr>
            <a:r>
              <a:rPr lang="sl-SI" sz="2800" dirty="0" smtClean="0"/>
              <a:t>izboljšamo </a:t>
            </a:r>
            <a:r>
              <a:rPr lang="sl-SI" sz="2800" dirty="0"/>
              <a:t>razumevanje idej, razmerij, struktur</a:t>
            </a:r>
            <a:r>
              <a:rPr lang="sl-SI" sz="2800" dirty="0" smtClean="0"/>
              <a:t>…</a:t>
            </a:r>
          </a:p>
          <a:p>
            <a:pPr>
              <a:spcBef>
                <a:spcPts val="1800"/>
              </a:spcBef>
            </a:pPr>
            <a:r>
              <a:rPr lang="sl-SI" sz="2800" i="1" dirty="0" smtClean="0"/>
              <a:t>neustreznim </a:t>
            </a:r>
            <a:r>
              <a:rPr lang="sl-SI" sz="2800" i="1" dirty="0"/>
              <a:t>oblikovanjem ne dosežemo prednosti (npr. preveč grafičnih elementov, nerazločna pisava …)</a:t>
            </a:r>
          </a:p>
          <a:p>
            <a:endParaRPr lang="sl-SI" dirty="0"/>
          </a:p>
          <a:p>
            <a:endParaRPr lang="sl-SI" dirty="0"/>
          </a:p>
        </p:txBody>
      </p:sp>
      <p:sp>
        <p:nvSpPr>
          <p:cNvPr id="3" name="Naslov 2"/>
          <p:cNvSpPr>
            <a:spLocks noGrp="1"/>
          </p:cNvSpPr>
          <p:nvPr>
            <p:ph type="title"/>
          </p:nvPr>
        </p:nvSpPr>
        <p:spPr/>
        <p:txBody>
          <a:bodyPr/>
          <a:lstStyle/>
          <a:p>
            <a:r>
              <a:rPr lang="sl-SI" dirty="0">
                <a:solidFill>
                  <a:srgbClr val="00B050"/>
                </a:solidFill>
              </a:rPr>
              <a:t>Vizualizacija – predstavitev s </a:t>
            </a:r>
            <a:r>
              <a:rPr lang="sl-SI" dirty="0" smtClean="0">
                <a:solidFill>
                  <a:srgbClr val="00B050"/>
                </a:solidFill>
              </a:rPr>
              <a:t>sliko</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19</a:t>
            </a:fld>
            <a:endParaRPr lang="en-US" dirty="0"/>
          </a:p>
        </p:txBody>
      </p:sp>
    </p:spTree>
    <p:extLst>
      <p:ext uri="{BB962C8B-B14F-4D97-AF65-F5344CB8AC3E}">
        <p14:creationId xmlns:p14="http://schemas.microsoft.com/office/powerpoint/2010/main" val="3357481760"/>
      </p:ext>
    </p:extLst>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Označba mesta vsebine 2"/>
          <p:cNvSpPr>
            <a:spLocks noGrp="1"/>
          </p:cNvSpPr>
          <p:nvPr>
            <p:ph idx="1"/>
          </p:nvPr>
        </p:nvSpPr>
        <p:spPr/>
        <p:txBody>
          <a:bodyPr/>
          <a:lstStyle/>
          <a:p>
            <a:pPr marL="96838" indent="-4763">
              <a:lnSpc>
                <a:spcPct val="90000"/>
              </a:lnSpc>
              <a:buSzPct val="63000"/>
            </a:pPr>
            <a:r>
              <a:rPr lang="sl-SI" sz="2800" dirty="0" smtClean="0"/>
              <a:t> popestritev, ponazoritev, pojasnitev ... besed. sporočil</a:t>
            </a:r>
          </a:p>
          <a:p>
            <a:pPr marL="96838" indent="-4763">
              <a:lnSpc>
                <a:spcPct val="90000"/>
              </a:lnSpc>
              <a:buSzPct val="63000"/>
            </a:pPr>
            <a:r>
              <a:rPr lang="sl-SI" sz="2800" dirty="0" smtClean="0"/>
              <a:t> vir </a:t>
            </a:r>
            <a:r>
              <a:rPr lang="sl-SI" sz="2800" dirty="0"/>
              <a:t>znanja</a:t>
            </a:r>
          </a:p>
          <a:p>
            <a:pPr marL="96838" indent="-4763">
              <a:lnSpc>
                <a:spcPct val="90000"/>
              </a:lnSpc>
              <a:buSzPct val="63000"/>
            </a:pPr>
            <a:r>
              <a:rPr lang="sl-SI" sz="2800" dirty="0" smtClean="0"/>
              <a:t> prikaz </a:t>
            </a:r>
            <a:r>
              <a:rPr lang="sl-SI" sz="2800" dirty="0"/>
              <a:t>razvoja določenega procesa</a:t>
            </a:r>
          </a:p>
          <a:p>
            <a:pPr marL="96838" indent="-4763">
              <a:lnSpc>
                <a:spcPct val="90000"/>
              </a:lnSpc>
              <a:buSzPct val="63000"/>
            </a:pPr>
            <a:r>
              <a:rPr lang="sl-SI" sz="2800" dirty="0" smtClean="0"/>
              <a:t> utrjevanje </a:t>
            </a:r>
            <a:r>
              <a:rPr lang="sl-SI" sz="2800" dirty="0"/>
              <a:t>vsebin</a:t>
            </a:r>
          </a:p>
          <a:p>
            <a:pPr marL="96838" indent="-4763">
              <a:lnSpc>
                <a:spcPct val="90000"/>
              </a:lnSpc>
              <a:buSzPct val="63000"/>
            </a:pPr>
            <a:r>
              <a:rPr lang="sl-SI" sz="2800" dirty="0" smtClean="0"/>
              <a:t> spodbujanje domišljije in ustvarjalnega razmišljanja</a:t>
            </a:r>
          </a:p>
          <a:p>
            <a:pPr marL="96838" indent="-4763">
              <a:lnSpc>
                <a:spcPct val="90000"/>
              </a:lnSpc>
              <a:buSzPct val="63000"/>
            </a:pPr>
            <a:r>
              <a:rPr lang="sl-SI" sz="2800" dirty="0" smtClean="0"/>
              <a:t> povzetek obravnave</a:t>
            </a:r>
          </a:p>
          <a:p>
            <a:pPr marL="96838" indent="-4763">
              <a:lnSpc>
                <a:spcPct val="90000"/>
              </a:lnSpc>
              <a:buSzPct val="63000"/>
            </a:pPr>
            <a:r>
              <a:rPr lang="sl-SI" sz="2800" dirty="0" smtClean="0"/>
              <a:t> poročanje </a:t>
            </a:r>
            <a:r>
              <a:rPr lang="sl-SI" sz="2800" dirty="0"/>
              <a:t>skupine</a:t>
            </a:r>
          </a:p>
          <a:p>
            <a:pPr marL="96838" indent="-4763">
              <a:lnSpc>
                <a:spcPct val="90000"/>
              </a:lnSpc>
              <a:buSzPct val="63000"/>
            </a:pPr>
            <a:r>
              <a:rPr lang="sl-SI" sz="2800" dirty="0" smtClean="0"/>
              <a:t> sprostitev </a:t>
            </a:r>
            <a:r>
              <a:rPr lang="sl-SI" sz="2800" dirty="0"/>
              <a:t>in povečanje pozornosti slušateljev</a:t>
            </a:r>
          </a:p>
          <a:p>
            <a:pPr marL="109537" indent="0">
              <a:buNone/>
            </a:pPr>
            <a:r>
              <a:rPr lang="sl-SI" dirty="0" smtClean="0"/>
              <a:t> </a:t>
            </a:r>
            <a:endParaRPr lang="sl-SI" dirty="0"/>
          </a:p>
        </p:txBody>
      </p:sp>
      <p:sp>
        <p:nvSpPr>
          <p:cNvPr id="63490" name="Rectangle 2"/>
          <p:cNvSpPr>
            <a:spLocks noGrp="1" noChangeArrowheads="1"/>
          </p:cNvSpPr>
          <p:nvPr>
            <p:ph type="title"/>
          </p:nvPr>
        </p:nvSpPr>
        <p:spPr/>
        <p:txBody>
          <a:bodyPr>
            <a:normAutofit/>
          </a:bodyPr>
          <a:lstStyle/>
          <a:p>
            <a:r>
              <a:rPr lang="sl-SI" sz="4400" dirty="0">
                <a:solidFill>
                  <a:srgbClr val="00B050"/>
                </a:solidFill>
                <a:latin typeface="Calibri" panose="020F0502020204030204" pitchFamily="34" charset="0"/>
              </a:rPr>
              <a:t>Zakaj uporabljamo prosojnice?</a:t>
            </a:r>
          </a:p>
        </p:txBody>
      </p:sp>
      <p:sp>
        <p:nvSpPr>
          <p:cNvPr id="6" name="Označba mesta številke diapozitiva 6"/>
          <p:cNvSpPr>
            <a:spLocks noGrp="1"/>
          </p:cNvSpPr>
          <p:nvPr>
            <p:ph type="sldNum" sz="quarter" idx="10"/>
          </p:nvPr>
        </p:nvSpPr>
        <p:spPr/>
        <p:txBody>
          <a:bodyPr/>
          <a:lstStyle/>
          <a:p>
            <a:fld id="{6C65019A-7A8E-4635-9BEC-BBFAD35802BF}" type="slidenum">
              <a:rPr lang="sl-SI"/>
              <a:pPr/>
              <a:t>2</a:t>
            </a:fld>
            <a:endParaRPr lang="sl-SI"/>
          </a:p>
        </p:txBody>
      </p:sp>
    </p:spTree>
    <p:extLst>
      <p:ext uri="{BB962C8B-B14F-4D97-AF65-F5344CB8AC3E}">
        <p14:creationId xmlns:p14="http://schemas.microsoft.com/office/powerpoint/2010/main" val="1316985559"/>
      </p:ext>
    </p:extLst>
  </p:cSld>
  <p:clrMapOvr>
    <a:masterClrMapping/>
  </p:clrMapOvr>
  <p:transition>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1232756"/>
            <a:ext cx="5040560" cy="5127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grada vsebine 5"/>
          <p:cNvSpPr>
            <a:spLocks noGrp="1"/>
          </p:cNvSpPr>
          <p:nvPr>
            <p:ph idx="1"/>
          </p:nvPr>
        </p:nvSpPr>
        <p:spPr>
          <a:xfrm>
            <a:off x="457200" y="1481138"/>
            <a:ext cx="4330824" cy="4525962"/>
          </a:xfrm>
        </p:spPr>
        <p:txBody>
          <a:bodyPr/>
          <a:lstStyle/>
          <a:p>
            <a:r>
              <a:rPr lang="sl-SI" sz="2800" dirty="0" smtClean="0"/>
              <a:t>Izbira </a:t>
            </a:r>
            <a:r>
              <a:rPr lang="sl-SI" sz="2800" dirty="0"/>
              <a:t>prave slike je ključnega pomena, sicer bodo dosegli ravno nasproten učinek. </a:t>
            </a:r>
            <a:endParaRPr lang="sl-SI" sz="2800" dirty="0" smtClean="0"/>
          </a:p>
          <a:p>
            <a:endParaRPr lang="sl-SI" sz="2800" dirty="0" smtClean="0"/>
          </a:p>
          <a:p>
            <a:r>
              <a:rPr lang="sl-SI" sz="2800" dirty="0" smtClean="0"/>
              <a:t>Z </a:t>
            </a:r>
            <a:r>
              <a:rPr lang="sl-SI" sz="2800" dirty="0"/>
              <a:t>uporabo slike lahko </a:t>
            </a:r>
            <a:r>
              <a:rPr lang="sl-SI" sz="2800" dirty="0" smtClean="0"/>
              <a:t>na </a:t>
            </a:r>
            <a:r>
              <a:rPr lang="sl-SI" sz="2800" dirty="0"/>
              <a:t>najenostavnejši način predstavimo kompleksno zamisel ali proces. </a:t>
            </a:r>
          </a:p>
        </p:txBody>
      </p:sp>
      <p:sp>
        <p:nvSpPr>
          <p:cNvPr id="5" name="Naslov 4"/>
          <p:cNvSpPr>
            <a:spLocks noGrp="1"/>
          </p:cNvSpPr>
          <p:nvPr>
            <p:ph type="title"/>
          </p:nvPr>
        </p:nvSpPr>
        <p:spPr/>
        <p:txBody>
          <a:bodyPr/>
          <a:lstStyle/>
          <a:p>
            <a:r>
              <a:rPr lang="sl-SI" dirty="0" smtClean="0">
                <a:solidFill>
                  <a:srgbClr val="00B050"/>
                </a:solidFill>
              </a:rPr>
              <a:t>Slika</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20</a:t>
            </a:fld>
            <a:endParaRPr lang="en-US" dirty="0"/>
          </a:p>
        </p:txBody>
      </p:sp>
    </p:spTree>
    <p:extLst>
      <p:ext uri="{BB962C8B-B14F-4D97-AF65-F5344CB8AC3E}">
        <p14:creationId xmlns:p14="http://schemas.microsoft.com/office/powerpoint/2010/main" val="1053842523"/>
      </p:ext>
    </p:extLst>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Neprimerno podajanje podatkov </a:t>
            </a:r>
            <a:endParaRPr lang="en-US" dirty="0">
              <a:solidFill>
                <a:srgbClr val="C00000"/>
              </a:solidFill>
            </a:endParaRPr>
          </a:p>
        </p:txBody>
      </p:sp>
      <p:graphicFrame>
        <p:nvGraphicFramePr>
          <p:cNvPr id="1026" name="Object 2"/>
          <p:cNvGraphicFramePr>
            <a:graphicFrameLocks noChangeAspect="1"/>
          </p:cNvGraphicFramePr>
          <p:nvPr/>
        </p:nvGraphicFramePr>
        <p:xfrm>
          <a:off x="2133600" y="3190875"/>
          <a:ext cx="4795838" cy="750888"/>
        </p:xfrm>
        <a:graphic>
          <a:graphicData uri="http://schemas.openxmlformats.org/presentationml/2006/ole">
            <mc:AlternateContent xmlns:mc="http://schemas.openxmlformats.org/markup-compatibility/2006">
              <mc:Choice xmlns:v="urn:schemas-microsoft-com:vml" Requires="v">
                <p:oleObj spid="_x0000_s1056" name="Worksheet" r:id="rId3" imgW="3057525" imgH="495300" progId="Excel.Sheet.8">
                  <p:embed/>
                </p:oleObj>
              </mc:Choice>
              <mc:Fallback>
                <p:oleObj name="Worksheet" r:id="rId3" imgW="3057525" imgH="495300"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190875"/>
                        <a:ext cx="4795838"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sz="2800" dirty="0" smtClean="0"/>
              <a:t>običajno </a:t>
            </a:r>
            <a:r>
              <a:rPr lang="sl-SI" sz="2800" dirty="0"/>
              <a:t>so obsežne</a:t>
            </a:r>
          </a:p>
          <a:p>
            <a:r>
              <a:rPr lang="sl-SI" sz="2800" dirty="0" smtClean="0"/>
              <a:t>premislimo </a:t>
            </a:r>
            <a:r>
              <a:rPr lang="sl-SI" sz="2800" dirty="0"/>
              <a:t>o smiselnosti uporabe</a:t>
            </a:r>
          </a:p>
          <a:p>
            <a:r>
              <a:rPr lang="sl-SI" sz="2800" dirty="0" smtClean="0"/>
              <a:t>prikažimo </a:t>
            </a:r>
            <a:r>
              <a:rPr lang="sl-SI" sz="2800" dirty="0"/>
              <a:t>le del</a:t>
            </a:r>
          </a:p>
          <a:p>
            <a:r>
              <a:rPr lang="sl-SI" sz="2800" dirty="0" smtClean="0"/>
              <a:t>označimo </a:t>
            </a:r>
            <a:r>
              <a:rPr lang="sl-SI" sz="2800" dirty="0"/>
              <a:t>pomemben podatek</a:t>
            </a:r>
          </a:p>
          <a:p>
            <a:r>
              <a:rPr lang="sl-SI" sz="2800" dirty="0" smtClean="0"/>
              <a:t>če </a:t>
            </a:r>
            <a:r>
              <a:rPr lang="sl-SI" sz="2800" dirty="0"/>
              <a:t>je možno, nadomestimo z grafikonom</a:t>
            </a:r>
          </a:p>
          <a:p>
            <a:endParaRPr lang="sl-SI" dirty="0"/>
          </a:p>
        </p:txBody>
      </p:sp>
      <p:sp>
        <p:nvSpPr>
          <p:cNvPr id="3" name="Naslov 2"/>
          <p:cNvSpPr>
            <a:spLocks noGrp="1"/>
          </p:cNvSpPr>
          <p:nvPr>
            <p:ph type="title"/>
          </p:nvPr>
        </p:nvSpPr>
        <p:spPr/>
        <p:txBody>
          <a:bodyPr/>
          <a:lstStyle/>
          <a:p>
            <a:r>
              <a:rPr lang="sl-SI" dirty="0" smtClean="0">
                <a:solidFill>
                  <a:srgbClr val="00B050"/>
                </a:solidFill>
              </a:rPr>
              <a:t>Tabele</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22</a:t>
            </a:fld>
            <a:endParaRPr lang="en-US" dirty="0"/>
          </a:p>
        </p:txBody>
      </p:sp>
    </p:spTree>
    <p:extLst>
      <p:ext uri="{BB962C8B-B14F-4D97-AF65-F5344CB8AC3E}">
        <p14:creationId xmlns:p14="http://schemas.microsoft.com/office/powerpoint/2010/main" val="940799298"/>
      </p:ext>
    </p:extLst>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endParaRPr lang="sl-SI" dirty="0"/>
          </a:p>
        </p:txBody>
      </p:sp>
      <p:sp>
        <p:nvSpPr>
          <p:cNvPr id="3" name="Naslov 2"/>
          <p:cNvSpPr>
            <a:spLocks noGrp="1"/>
          </p:cNvSpPr>
          <p:nvPr>
            <p:ph type="title"/>
          </p:nvPr>
        </p:nvSpPr>
        <p:spPr/>
        <p:txBody>
          <a:bodyPr/>
          <a:lstStyle/>
          <a:p>
            <a:r>
              <a:rPr lang="sl-SI" dirty="0" smtClean="0">
                <a:solidFill>
                  <a:srgbClr val="00B050"/>
                </a:solidFill>
              </a:rPr>
              <a:t>Primerna oblika tabele</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23</a:t>
            </a:fld>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5" y="2509838"/>
            <a:ext cx="5867404" cy="2251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3960356"/>
      </p:ext>
    </p:extLst>
  </p:cSld>
  <p:clrMapOvr>
    <a:masterClrMapping/>
  </p:clrMapOvr>
  <p:transition>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a:xfrm>
            <a:off x="457200" y="1481138"/>
            <a:ext cx="8471284" cy="4525962"/>
          </a:xfrm>
        </p:spPr>
        <p:txBody>
          <a:bodyPr/>
          <a:lstStyle/>
          <a:p>
            <a:r>
              <a:rPr lang="sl-SI" sz="2800" dirty="0"/>
              <a:t>zelo učinkovita predstavitev</a:t>
            </a:r>
          </a:p>
          <a:p>
            <a:r>
              <a:rPr lang="sl-SI" sz="2800" dirty="0" smtClean="0"/>
              <a:t>olajša </a:t>
            </a:r>
            <a:r>
              <a:rPr lang="sl-SI" sz="2800" dirty="0"/>
              <a:t>razumevanje razmerij, dinamike, porazdelitve …</a:t>
            </a:r>
          </a:p>
          <a:p>
            <a:r>
              <a:rPr lang="sl-SI" sz="2800" dirty="0" smtClean="0"/>
              <a:t>poveča </a:t>
            </a:r>
            <a:r>
              <a:rPr lang="sl-SI" sz="2800" dirty="0"/>
              <a:t>pomnjenje, bolj kot številčni podatki</a:t>
            </a:r>
          </a:p>
          <a:p>
            <a:r>
              <a:rPr lang="sl-SI" sz="2800" dirty="0" smtClean="0"/>
              <a:t>premišljena </a:t>
            </a:r>
            <a:r>
              <a:rPr lang="sl-SI" sz="2800" dirty="0"/>
              <a:t>uporaba barv</a:t>
            </a:r>
          </a:p>
          <a:p>
            <a:endParaRPr lang="sl-SI" dirty="0"/>
          </a:p>
        </p:txBody>
      </p:sp>
      <p:sp>
        <p:nvSpPr>
          <p:cNvPr id="3" name="Naslov 2"/>
          <p:cNvSpPr>
            <a:spLocks noGrp="1"/>
          </p:cNvSpPr>
          <p:nvPr>
            <p:ph type="title"/>
          </p:nvPr>
        </p:nvSpPr>
        <p:spPr/>
        <p:txBody>
          <a:bodyPr/>
          <a:lstStyle/>
          <a:p>
            <a:r>
              <a:rPr lang="sl-SI" dirty="0" smtClean="0">
                <a:solidFill>
                  <a:srgbClr val="00B050"/>
                </a:solidFill>
              </a:rPr>
              <a:t>Grafikon</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24</a:t>
            </a:fld>
            <a:endParaRPr lang="en-US" dirty="0"/>
          </a:p>
        </p:txBody>
      </p:sp>
    </p:spTree>
    <p:extLst>
      <p:ext uri="{BB962C8B-B14F-4D97-AF65-F5344CB8AC3E}">
        <p14:creationId xmlns:p14="http://schemas.microsoft.com/office/powerpoint/2010/main" val="769747060"/>
      </p:ext>
    </p:extLst>
  </p:cSld>
  <p:clrMapOvr>
    <a:masterClrMapping/>
  </p:clrMapOvr>
  <p:transition>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Primerna oblika </a:t>
            </a:r>
            <a:r>
              <a:rPr lang="sl-SI" dirty="0" smtClean="0">
                <a:solidFill>
                  <a:srgbClr val="00B050"/>
                </a:solidFill>
              </a:rPr>
              <a:t>grafikon</a:t>
            </a:r>
            <a:endParaRPr lang="en-US" dirty="0">
              <a:solidFill>
                <a:srgbClr val="00B050"/>
              </a:solidFill>
            </a:endParaRPr>
          </a:p>
        </p:txBody>
      </p:sp>
      <p:graphicFrame>
        <p:nvGraphicFramePr>
          <p:cNvPr id="2050" name="Object 2"/>
          <p:cNvGraphicFramePr>
            <a:graphicFrameLocks noGrp="1"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2095" name="Chart" r:id="rId3" imgW="3924367" imgH="3733800" progId="MSGraph.Chart.8">
                  <p:embed followColorScheme="full"/>
                </p:oleObj>
              </mc:Choice>
              <mc:Fallback>
                <p:oleObj name="Chart" r:id="rId3" imgW="3924367" imgH="3733800" progId="MSGraph.Chart.8">
                  <p:embed followColorScheme="full"/>
                  <p:pic>
                    <p:nvPicPr>
                      <p:cNvPr id="0" name="Object 2"/>
                      <p:cNvPicPr>
                        <a:picLocks noChangeAspect="1" noChangeArrowheads="1"/>
                      </p:cNvPicPr>
                      <p:nvPr/>
                    </p:nvPicPr>
                    <p:blipFill>
                      <a:blip r:embed="rId4"/>
                      <a:srcRect/>
                      <a:stretch>
                        <a:fillRect/>
                      </a:stretch>
                    </p:blipFill>
                    <p:spPr bwMode="auto">
                      <a:xfrm>
                        <a:off x="914400" y="2362200"/>
                        <a:ext cx="3924300" cy="3733800"/>
                      </a:xfrm>
                      <a:prstGeom prst="rect">
                        <a:avLst/>
                      </a:prstGeom>
                    </p:spPr>
                  </p:pic>
                </p:oleObj>
              </mc:Fallback>
            </mc:AlternateContent>
          </a:graphicData>
        </a:graphic>
      </p:graphicFrame>
      <p:graphicFrame>
        <p:nvGraphicFramePr>
          <p:cNvPr id="2" name="Object 3"/>
          <p:cNvGraphicFramePr>
            <a:graphicFrameLocks noChangeAspect="1"/>
          </p:cNvGraphicFramePr>
          <p:nvPr>
            <p:extLst>
              <p:ext uri="{D42A27DB-BD31-4B8C-83A1-F6EECF244321}">
                <p14:modId xmlns:p14="http://schemas.microsoft.com/office/powerpoint/2010/main" val="4122076232"/>
              </p:ext>
            </p:extLst>
          </p:nvPr>
        </p:nvGraphicFramePr>
        <p:xfrm>
          <a:off x="791581" y="1955800"/>
          <a:ext cx="6879220" cy="4495367"/>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Neprimerna oblika diagrama</a:t>
            </a:r>
            <a:endParaRPr lang="en-US" dirty="0">
              <a:solidFill>
                <a:srgbClr val="C00000"/>
              </a:solidFill>
            </a:endParaRPr>
          </a:p>
        </p:txBody>
      </p:sp>
      <p:graphicFrame>
        <p:nvGraphicFramePr>
          <p:cNvPr id="3074" name="Object 2"/>
          <p:cNvGraphicFramePr>
            <a:graphicFrameLocks noChangeAspect="1"/>
          </p:cNvGraphicFramePr>
          <p:nvPr/>
        </p:nvGraphicFramePr>
        <p:xfrm>
          <a:off x="762000" y="1905000"/>
          <a:ext cx="7281863" cy="4127500"/>
        </p:xfrm>
        <a:graphic>
          <a:graphicData uri="http://schemas.openxmlformats.org/presentationml/2006/ole">
            <mc:AlternateContent xmlns:mc="http://schemas.openxmlformats.org/markup-compatibility/2006">
              <mc:Choice xmlns:v="urn:schemas-microsoft-com:vml" Requires="v">
                <p:oleObj spid="_x0000_s3104" name="Chart" r:id="rId3" imgW="7781925" imgH="5229225" progId="Excel.Chart.8">
                  <p:embed/>
                </p:oleObj>
              </mc:Choice>
              <mc:Fallback>
                <p:oleObj name="Chart" r:id="rId3" imgW="7781925" imgH="5229225"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1905000"/>
                        <a:ext cx="7281863" cy="412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Neprimerno oblikovan </a:t>
            </a:r>
            <a:r>
              <a:rPr lang="sl-SI" dirty="0" smtClean="0">
                <a:solidFill>
                  <a:srgbClr val="C00000"/>
                </a:solidFill>
              </a:rPr>
              <a:t>grafikon</a:t>
            </a:r>
            <a:endParaRPr lang="en-US" dirty="0">
              <a:solidFill>
                <a:srgbClr val="C00000"/>
              </a:solidFill>
            </a:endParaRPr>
          </a:p>
        </p:txBody>
      </p:sp>
      <p:sp>
        <p:nvSpPr>
          <p:cNvPr id="29699" name="Rectangle 3"/>
          <p:cNvSpPr>
            <a:spLocks noGrp="1" noChangeArrowheads="1"/>
          </p:cNvSpPr>
          <p:nvPr>
            <p:ph type="body" idx="1"/>
          </p:nvPr>
        </p:nvSpPr>
        <p:spPr/>
        <p:txBody>
          <a:bodyPr/>
          <a:lstStyle/>
          <a:p>
            <a:pPr eaLnBrk="1" hangingPunct="1"/>
            <a:r>
              <a:rPr lang="sl-SI" sz="2800" dirty="0" smtClean="0"/>
              <a:t>preveč mrežnih črt</a:t>
            </a:r>
            <a:endParaRPr lang="en-US" sz="2800" dirty="0" smtClean="0"/>
          </a:p>
          <a:p>
            <a:pPr eaLnBrk="1" hangingPunct="1"/>
            <a:r>
              <a:rPr lang="sl-SI" sz="2800" dirty="0" smtClean="0"/>
              <a:t>premajhna pisava</a:t>
            </a:r>
            <a:endParaRPr lang="en-US" sz="2800" dirty="0" smtClean="0"/>
          </a:p>
          <a:p>
            <a:pPr eaLnBrk="1" hangingPunct="1"/>
            <a:r>
              <a:rPr lang="sl-SI" sz="2800" dirty="0" smtClean="0"/>
              <a:t>nelogične barve</a:t>
            </a:r>
            <a:endParaRPr lang="en-US" sz="2800" dirty="0" smtClean="0"/>
          </a:p>
          <a:p>
            <a:pPr eaLnBrk="1" hangingPunct="1"/>
            <a:r>
              <a:rPr lang="sl-SI" sz="2800" dirty="0" smtClean="0"/>
              <a:t>ni podnaslova</a:t>
            </a:r>
            <a:endParaRPr lang="en-US" sz="2800" dirty="0" smtClean="0"/>
          </a:p>
          <a:p>
            <a:pPr eaLnBrk="1" hangingPunct="1"/>
            <a:r>
              <a:rPr lang="sl-SI" sz="2800" dirty="0" smtClean="0"/>
              <a:t>senčenje je moteče</a:t>
            </a:r>
            <a:endParaRPr lang="en-US" sz="2800" dirty="0" smtClean="0"/>
          </a:p>
          <a:p>
            <a:pPr eaLnBrk="1" hangingPunct="1">
              <a:buFont typeface="Wingdings" pitchFamily="2" charset="2"/>
              <a:buNone/>
            </a:pPr>
            <a:endParaRPr lang="en-US" dirty="0" smtClean="0"/>
          </a:p>
          <a:p>
            <a:pPr eaLnBrk="1" hangingPunct="1">
              <a:buFont typeface="Wingdings" pitchFamily="2" charset="2"/>
              <a:buNone/>
            </a:pPr>
            <a:endParaRPr lang="en-US" dirty="0" smtClean="0"/>
          </a:p>
        </p:txBody>
      </p:sp>
    </p:spTree>
  </p:cSld>
  <p:clrMapOvr>
    <a:masterClrMapping/>
  </p:clrMapOvr>
  <p:transition>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Črkovanje in slovnica</a:t>
            </a:r>
            <a:endParaRPr lang="en-US" dirty="0">
              <a:solidFill>
                <a:srgbClr val="00B050"/>
              </a:solidFill>
            </a:endParaRPr>
          </a:p>
        </p:txBody>
      </p:sp>
      <p:sp>
        <p:nvSpPr>
          <p:cNvPr id="30723" name="Rectangle 3"/>
          <p:cNvSpPr>
            <a:spLocks noGrp="1" noChangeArrowheads="1"/>
          </p:cNvSpPr>
          <p:nvPr>
            <p:ph type="body" idx="1"/>
          </p:nvPr>
        </p:nvSpPr>
        <p:spPr/>
        <p:txBody>
          <a:bodyPr/>
          <a:lstStyle/>
          <a:p>
            <a:pPr eaLnBrk="1" hangingPunct="1"/>
            <a:r>
              <a:rPr lang="sl-SI" dirty="0" smtClean="0"/>
              <a:t>Vedno preverite</a:t>
            </a:r>
            <a:r>
              <a:rPr lang="en-US" dirty="0" smtClean="0"/>
              <a:t>:</a:t>
            </a:r>
          </a:p>
          <a:p>
            <a:pPr lvl="1" eaLnBrk="1" hangingPunct="1"/>
            <a:r>
              <a:rPr lang="sl-SI" dirty="0" smtClean="0"/>
              <a:t>pravilno črkovanje besede</a:t>
            </a:r>
            <a:endParaRPr lang="en-US" dirty="0" smtClean="0"/>
          </a:p>
          <a:p>
            <a:pPr lvl="1" eaLnBrk="1" hangingPunct="1"/>
            <a:r>
              <a:rPr lang="sl-SI" dirty="0" smtClean="0"/>
              <a:t>možno ponavljanje besed</a:t>
            </a:r>
            <a:endParaRPr lang="en-US" dirty="0" smtClean="0"/>
          </a:p>
          <a:p>
            <a:pPr lvl="1" eaLnBrk="1" hangingPunct="1"/>
            <a:r>
              <a:rPr lang="sl-SI" dirty="0" smtClean="0"/>
              <a:t>morebitne slovnične napake</a:t>
            </a:r>
            <a:r>
              <a:rPr lang="en-US" dirty="0" smtClean="0"/>
              <a:t> </a:t>
            </a:r>
          </a:p>
          <a:p>
            <a:pPr lvl="1" eaLnBrk="1" hangingPunct="1"/>
            <a:endParaRPr lang="en-US" dirty="0" smtClean="0"/>
          </a:p>
          <a:p>
            <a:pPr eaLnBrk="1" hangingPunct="1"/>
            <a:r>
              <a:rPr lang="sl-SI" dirty="0" smtClean="0"/>
              <a:t>Če uporabljate tuj jezik</a:t>
            </a:r>
            <a:r>
              <a:rPr lang="en-US" dirty="0" smtClean="0"/>
              <a:t>, </a:t>
            </a:r>
            <a:r>
              <a:rPr lang="sl-SI" dirty="0" smtClean="0"/>
              <a:t>naj jezikovni lektor preveri pravilnost uporabe</a:t>
            </a:r>
            <a:r>
              <a:rPr lang="en-US" dirty="0" smtClean="0"/>
              <a:t>!</a:t>
            </a:r>
          </a:p>
          <a:p>
            <a:pPr lvl="1" eaLnBrk="1" hangingPunct="1"/>
            <a:endParaRPr lang="en-US" dirty="0" smtClean="0"/>
          </a:p>
          <a:p>
            <a:pPr lvl="1" eaLnBrk="1" hangingPunct="1">
              <a:buFontTx/>
              <a:buNone/>
            </a:pPr>
            <a:endParaRPr lang="en-US" dirty="0" smtClean="0"/>
          </a:p>
        </p:txBody>
      </p:sp>
    </p:spTree>
  </p:cSld>
  <p:clrMapOvr>
    <a:masterClrMapping/>
  </p:clrMapOvr>
  <p:transition>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Zaključek</a:t>
            </a:r>
            <a:endParaRPr lang="en-US" dirty="0">
              <a:solidFill>
                <a:srgbClr val="00B050"/>
              </a:solidFill>
            </a:endParaRPr>
          </a:p>
        </p:txBody>
      </p:sp>
      <p:sp>
        <p:nvSpPr>
          <p:cNvPr id="31747" name="Rectangle 3"/>
          <p:cNvSpPr>
            <a:spLocks noGrp="1" noChangeArrowheads="1"/>
          </p:cNvSpPr>
          <p:nvPr>
            <p:ph type="body" idx="1"/>
          </p:nvPr>
        </p:nvSpPr>
        <p:spPr>
          <a:xfrm>
            <a:off x="457200" y="1340768"/>
            <a:ext cx="8507288" cy="5148572"/>
          </a:xfrm>
        </p:spPr>
        <p:txBody>
          <a:bodyPr/>
          <a:lstStyle/>
          <a:p>
            <a:pPr eaLnBrk="1" hangingPunct="1"/>
            <a:r>
              <a:rPr lang="sl-SI" sz="2800" dirty="0" smtClean="0"/>
              <a:t>Uporabite učinkovit in jedrnat zaključek</a:t>
            </a:r>
            <a:endParaRPr lang="en-US" sz="2800" dirty="0" smtClean="0"/>
          </a:p>
          <a:p>
            <a:pPr lvl="1" eaLnBrk="1" hangingPunct="1"/>
            <a:r>
              <a:rPr lang="sl-SI" sz="2400" dirty="0" smtClean="0"/>
              <a:t>poslušalci si bodo verjetno zapomnili vaš zadnji stavek</a:t>
            </a:r>
            <a:endParaRPr lang="en-US" sz="2400" dirty="0" smtClean="0"/>
          </a:p>
          <a:p>
            <a:pPr eaLnBrk="1" hangingPunct="1">
              <a:spcBef>
                <a:spcPts val="1800"/>
              </a:spcBef>
            </a:pPr>
            <a:r>
              <a:rPr lang="sl-SI" sz="2800" dirty="0" smtClean="0"/>
              <a:t>Zaključno prosojnico uporabite, da</a:t>
            </a:r>
            <a:r>
              <a:rPr lang="en-US" sz="2800" dirty="0" smtClean="0"/>
              <a:t>:</a:t>
            </a:r>
            <a:endParaRPr lang="en-US" dirty="0" smtClean="0"/>
          </a:p>
          <a:p>
            <a:pPr lvl="1" eaLnBrk="1" hangingPunct="1"/>
            <a:r>
              <a:rPr lang="sl-SI" sz="2400" dirty="0" smtClean="0"/>
              <a:t>povzamete glavne točke predstavitve</a:t>
            </a:r>
            <a:endParaRPr lang="en-US" sz="2400" dirty="0" smtClean="0"/>
          </a:p>
          <a:p>
            <a:pPr lvl="1" eaLnBrk="1" hangingPunct="1"/>
            <a:r>
              <a:rPr lang="sl-SI" sz="2400" dirty="0" smtClean="0"/>
              <a:t>predlagate smernice za nadaljnje delo</a:t>
            </a:r>
            <a:endParaRPr lang="en-US" sz="2400" dirty="0" smtClean="0"/>
          </a:p>
          <a:p>
            <a:pPr eaLnBrk="1" hangingPunct="1">
              <a:spcBef>
                <a:spcPts val="1800"/>
              </a:spcBef>
            </a:pPr>
            <a:r>
              <a:rPr lang="sl-SI" sz="2800" dirty="0"/>
              <a:t>Zaključite</a:t>
            </a:r>
            <a:r>
              <a:rPr lang="sl-SI" dirty="0"/>
              <a:t> </a:t>
            </a:r>
            <a:r>
              <a:rPr lang="sl-SI" sz="2800" dirty="0"/>
              <a:t>predstavitev s prosojnico, ki: </a:t>
            </a:r>
          </a:p>
          <a:p>
            <a:pPr lvl="1" eaLnBrk="1" hangingPunct="1"/>
            <a:r>
              <a:rPr lang="sl-SI" sz="2400" dirty="0"/>
              <a:t>spodbudi poslušalce k vprašanjem</a:t>
            </a:r>
            <a:endParaRPr lang="en-US" sz="2400" dirty="0"/>
          </a:p>
          <a:p>
            <a:pPr lvl="1" eaLnBrk="1" hangingPunct="1"/>
            <a:r>
              <a:rPr lang="sl-SI" sz="2400" dirty="0"/>
              <a:t>vizualno spodbuja k razmišljanju oz. postavljanju vprašanj</a:t>
            </a:r>
          </a:p>
          <a:p>
            <a:pPr eaLnBrk="1" hangingPunct="1">
              <a:spcBef>
                <a:spcPts val="1800"/>
              </a:spcBef>
            </a:pPr>
            <a:r>
              <a:rPr lang="sl-SI" sz="2800" dirty="0"/>
              <a:t>Izognite se nenadnemu zaključku predstavitve</a:t>
            </a:r>
          </a:p>
          <a:p>
            <a:pPr eaLnBrk="1" hangingPunct="1">
              <a:buFont typeface="Wingdings 3" pitchFamily="18" charset="2"/>
              <a:buNone/>
            </a:pPr>
            <a:endParaRPr lang="en-US" dirty="0" smtClean="0"/>
          </a:p>
          <a:p>
            <a:pPr lvl="1" eaLnBrk="1" hangingPunct="1"/>
            <a:endParaRPr lang="en-US" dirty="0" smtClean="0"/>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grada vsebine 1"/>
          <p:cNvSpPr>
            <a:spLocks noGrp="1"/>
          </p:cNvSpPr>
          <p:nvPr>
            <p:ph idx="1"/>
          </p:nvPr>
        </p:nvSpPr>
        <p:spPr>
          <a:xfrm>
            <a:off x="457200" y="1700213"/>
            <a:ext cx="4187825" cy="3919537"/>
          </a:xfrm>
        </p:spPr>
        <p:txBody>
          <a:bodyPr/>
          <a:lstStyle/>
          <a:p>
            <a:pPr eaLnBrk="1" hangingPunct="1">
              <a:lnSpc>
                <a:spcPct val="90000"/>
              </a:lnSpc>
              <a:spcBef>
                <a:spcPts val="1800"/>
              </a:spcBef>
            </a:pPr>
            <a:r>
              <a:rPr lang="sl-SI" sz="2800" dirty="0" smtClean="0"/>
              <a:t>naslovna prosojnica</a:t>
            </a:r>
          </a:p>
          <a:p>
            <a:pPr eaLnBrk="1" hangingPunct="1">
              <a:lnSpc>
                <a:spcPct val="90000"/>
              </a:lnSpc>
              <a:spcBef>
                <a:spcPts val="1800"/>
              </a:spcBef>
            </a:pPr>
            <a:r>
              <a:rPr lang="sl-SI" sz="2800" dirty="0" smtClean="0"/>
              <a:t>osnutek predstavitve</a:t>
            </a:r>
            <a:endParaRPr lang="en-US" sz="2800" dirty="0" smtClean="0"/>
          </a:p>
          <a:p>
            <a:pPr eaLnBrk="1" hangingPunct="1">
              <a:lnSpc>
                <a:spcPct val="90000"/>
              </a:lnSpc>
              <a:spcBef>
                <a:spcPts val="1800"/>
              </a:spcBef>
            </a:pPr>
            <a:r>
              <a:rPr lang="sl-SI" sz="2800" dirty="0" smtClean="0"/>
              <a:t>struktura predstavitve</a:t>
            </a:r>
            <a:endParaRPr lang="en-US" sz="2800" dirty="0" smtClean="0"/>
          </a:p>
          <a:p>
            <a:pPr eaLnBrk="1" hangingPunct="1">
              <a:lnSpc>
                <a:spcPct val="90000"/>
              </a:lnSpc>
              <a:spcBef>
                <a:spcPts val="1800"/>
              </a:spcBef>
            </a:pPr>
            <a:r>
              <a:rPr lang="sl-SI" sz="2800" dirty="0" smtClean="0"/>
              <a:t>izbira pisave</a:t>
            </a:r>
            <a:endParaRPr lang="en-US" sz="2800" dirty="0" smtClean="0"/>
          </a:p>
          <a:p>
            <a:pPr eaLnBrk="1" hangingPunct="1">
              <a:lnSpc>
                <a:spcPct val="90000"/>
              </a:lnSpc>
              <a:spcBef>
                <a:spcPts val="1800"/>
              </a:spcBef>
            </a:pPr>
            <a:r>
              <a:rPr lang="sl-SI" sz="2800" dirty="0" smtClean="0"/>
              <a:t>barve</a:t>
            </a:r>
            <a:endParaRPr lang="en-US" sz="2800" dirty="0" smtClean="0"/>
          </a:p>
          <a:p>
            <a:pPr eaLnBrk="1" hangingPunct="1">
              <a:lnSpc>
                <a:spcPct val="90000"/>
              </a:lnSpc>
              <a:spcBef>
                <a:spcPts val="1800"/>
              </a:spcBef>
            </a:pPr>
            <a:r>
              <a:rPr lang="sl-SI" sz="2800" dirty="0" smtClean="0"/>
              <a:t>ozadje</a:t>
            </a:r>
            <a:endParaRPr lang="en-US" sz="2800" dirty="0" smtClean="0"/>
          </a:p>
        </p:txBody>
      </p:sp>
      <p:sp>
        <p:nvSpPr>
          <p:cNvPr id="16387" name="Ograda številke diapozitiva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42446AE7-E6F6-43C5-B47A-FB781058739B}" type="slidenum">
              <a:rPr lang="en-US" smtClean="0"/>
              <a:pPr eaLnBrk="1" hangingPunct="1"/>
              <a:t>3</a:t>
            </a:fld>
            <a:endParaRPr lang="en-US" dirty="0" smtClean="0"/>
          </a:p>
        </p:txBody>
      </p:sp>
      <p:sp>
        <p:nvSpPr>
          <p:cNvPr id="4" name="Naslov 3"/>
          <p:cNvSpPr>
            <a:spLocks noGrp="1"/>
          </p:cNvSpPr>
          <p:nvPr>
            <p:ph type="title"/>
          </p:nvPr>
        </p:nvSpPr>
        <p:spPr/>
        <p:txBody>
          <a:bodyPr/>
          <a:lstStyle/>
          <a:p>
            <a:pPr eaLnBrk="1" fontAlgn="auto" hangingPunct="1">
              <a:spcAft>
                <a:spcPts val="0"/>
              </a:spcAft>
              <a:defRPr/>
            </a:pPr>
            <a:r>
              <a:rPr lang="sl-SI" dirty="0" smtClean="0"/>
              <a:t>Na kaj moramo biti pozorni?</a:t>
            </a:r>
            <a:endParaRPr lang="sl-SI" dirty="0"/>
          </a:p>
        </p:txBody>
      </p:sp>
      <p:sp>
        <p:nvSpPr>
          <p:cNvPr id="16390" name="Ograda vsebine 1"/>
          <p:cNvSpPr txBox="1">
            <a:spLocks/>
          </p:cNvSpPr>
          <p:nvPr/>
        </p:nvSpPr>
        <p:spPr bwMode="auto">
          <a:xfrm>
            <a:off x="4645025" y="1712912"/>
            <a:ext cx="4175447" cy="4236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lnSpc>
                <a:spcPct val="90000"/>
              </a:lnSpc>
              <a:spcBef>
                <a:spcPts val="1800"/>
              </a:spcBef>
              <a:buClr>
                <a:schemeClr val="accent1"/>
              </a:buClr>
              <a:buSzPct val="68000"/>
              <a:buFont typeface="Wingdings 3" pitchFamily="18" charset="2"/>
              <a:buChar char=""/>
            </a:pPr>
            <a:r>
              <a:rPr lang="sl-SI" sz="2800" dirty="0" smtClean="0">
                <a:latin typeface="Calibri" pitchFamily="34" charset="0"/>
              </a:rPr>
              <a:t>slike</a:t>
            </a:r>
          </a:p>
          <a:p>
            <a:pPr eaLnBrk="1" hangingPunct="1">
              <a:lnSpc>
                <a:spcPct val="90000"/>
              </a:lnSpc>
              <a:spcBef>
                <a:spcPts val="1800"/>
              </a:spcBef>
              <a:buClr>
                <a:schemeClr val="accent1"/>
              </a:buClr>
              <a:buSzPct val="68000"/>
              <a:buFont typeface="Wingdings 3" pitchFamily="18" charset="2"/>
              <a:buChar char=""/>
            </a:pPr>
            <a:r>
              <a:rPr lang="sl-SI" sz="2800" smtClean="0">
                <a:latin typeface="Calibri" pitchFamily="34" charset="0"/>
              </a:rPr>
              <a:t>tabele, </a:t>
            </a:r>
            <a:r>
              <a:rPr lang="sl-SI" sz="2800" dirty="0" smtClean="0">
                <a:latin typeface="Calibri" pitchFamily="34" charset="0"/>
              </a:rPr>
              <a:t>grafikoni</a:t>
            </a:r>
            <a:endParaRPr lang="en-US" sz="2800" dirty="0">
              <a:latin typeface="Calibri" pitchFamily="34" charset="0"/>
            </a:endParaRPr>
          </a:p>
          <a:p>
            <a:pPr eaLnBrk="1" hangingPunct="1">
              <a:lnSpc>
                <a:spcPct val="90000"/>
              </a:lnSpc>
              <a:spcBef>
                <a:spcPts val="1800"/>
              </a:spcBef>
              <a:buClr>
                <a:schemeClr val="accent1"/>
              </a:buClr>
              <a:buSzPct val="68000"/>
              <a:buFont typeface="Wingdings 3" pitchFamily="18" charset="2"/>
              <a:buChar char=""/>
            </a:pPr>
            <a:r>
              <a:rPr lang="sl-SI" sz="2800" dirty="0">
                <a:latin typeface="Calibri" pitchFamily="34" charset="0"/>
              </a:rPr>
              <a:t>pravopis in slovnica</a:t>
            </a:r>
            <a:endParaRPr lang="en-US" sz="2800" dirty="0">
              <a:latin typeface="Calibri" pitchFamily="34" charset="0"/>
            </a:endParaRPr>
          </a:p>
          <a:p>
            <a:pPr eaLnBrk="1" hangingPunct="1">
              <a:lnSpc>
                <a:spcPct val="90000"/>
              </a:lnSpc>
              <a:spcBef>
                <a:spcPts val="1800"/>
              </a:spcBef>
              <a:buClr>
                <a:schemeClr val="accent1"/>
              </a:buClr>
              <a:buSzPct val="68000"/>
              <a:buFont typeface="Wingdings 3" pitchFamily="18" charset="2"/>
              <a:buChar char=""/>
            </a:pPr>
            <a:r>
              <a:rPr lang="sl-SI" sz="2800" dirty="0" smtClean="0">
                <a:latin typeface="Calibri" pitchFamily="34" charset="0"/>
              </a:rPr>
              <a:t>zaključek</a:t>
            </a:r>
          </a:p>
          <a:p>
            <a:pPr eaLnBrk="1" hangingPunct="1">
              <a:lnSpc>
                <a:spcPct val="90000"/>
              </a:lnSpc>
              <a:spcBef>
                <a:spcPts val="1800"/>
              </a:spcBef>
              <a:buClr>
                <a:schemeClr val="accent1"/>
              </a:buClr>
              <a:buSzPct val="68000"/>
              <a:buFont typeface="Wingdings 3" pitchFamily="18" charset="2"/>
              <a:buChar char=""/>
            </a:pPr>
            <a:r>
              <a:rPr lang="sl-SI" sz="2800" dirty="0" smtClean="0">
                <a:latin typeface="Calibri" pitchFamily="34" charset="0"/>
              </a:rPr>
              <a:t>predstavitev – nastop</a:t>
            </a:r>
          </a:p>
          <a:p>
            <a:pPr eaLnBrk="1" hangingPunct="1">
              <a:lnSpc>
                <a:spcPct val="90000"/>
              </a:lnSpc>
              <a:spcBef>
                <a:spcPts val="1800"/>
              </a:spcBef>
              <a:buClr>
                <a:schemeClr val="accent1"/>
              </a:buClr>
              <a:buSzPct val="68000"/>
              <a:buFont typeface="Wingdings 3" pitchFamily="18" charset="2"/>
              <a:buChar char=""/>
            </a:pPr>
            <a:r>
              <a:rPr lang="sl-SI" sz="2800" dirty="0" smtClean="0">
                <a:latin typeface="Calibri" pitchFamily="34" charset="0"/>
              </a:rPr>
              <a:t>viri</a:t>
            </a:r>
            <a:endParaRPr lang="sl-SI" sz="2400" dirty="0">
              <a:latin typeface="Calibri" pitchFamily="34" charset="0"/>
            </a:endParaRPr>
          </a:p>
        </p:txBody>
      </p:sp>
      <p:pic>
        <p:nvPicPr>
          <p:cNvPr id="16391" name="Picture 2" descr="D:\My Pictures\Microsoftov organizator izrezkov\j0078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47864" y="4293096"/>
            <a:ext cx="871538" cy="2112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pPr>
              <a:spcBef>
                <a:spcPts val="1800"/>
              </a:spcBef>
            </a:pPr>
            <a:r>
              <a:rPr lang="sl-SI" sz="2800" dirty="0" smtClean="0"/>
              <a:t>Vaja </a:t>
            </a:r>
            <a:r>
              <a:rPr lang="sl-SI" sz="2800" dirty="0"/>
              <a:t>zmanjšuje tremo, vadite doma.</a:t>
            </a:r>
          </a:p>
          <a:p>
            <a:pPr>
              <a:spcBef>
                <a:spcPts val="1800"/>
              </a:spcBef>
            </a:pPr>
            <a:r>
              <a:rPr lang="sl-SI" sz="2800" dirty="0" smtClean="0"/>
              <a:t>Testirajte </a:t>
            </a:r>
            <a:r>
              <a:rPr lang="sl-SI" sz="2800" dirty="0"/>
              <a:t>število prosojnic in razpoložljiv čas za predstavitev.</a:t>
            </a:r>
          </a:p>
          <a:p>
            <a:pPr>
              <a:spcBef>
                <a:spcPts val="1800"/>
              </a:spcBef>
            </a:pPr>
            <a:r>
              <a:rPr lang="sl-SI" sz="2800" dirty="0" smtClean="0"/>
              <a:t>Pred </a:t>
            </a:r>
            <a:r>
              <a:rPr lang="sl-SI" sz="2800" dirty="0"/>
              <a:t>pričetkom preverimo opremo (projekcija barv se včasih močno razlikuje od prikaza na zaslonu</a:t>
            </a:r>
            <a:r>
              <a:rPr lang="sl-SI" sz="2800" dirty="0" smtClean="0"/>
              <a:t>).</a:t>
            </a:r>
          </a:p>
          <a:p>
            <a:endParaRPr lang="sl-SI" dirty="0"/>
          </a:p>
          <a:p>
            <a:endParaRPr lang="sl-SI" dirty="0"/>
          </a:p>
        </p:txBody>
      </p:sp>
      <p:sp>
        <p:nvSpPr>
          <p:cNvPr id="3" name="Naslov 2"/>
          <p:cNvSpPr>
            <a:spLocks noGrp="1"/>
          </p:cNvSpPr>
          <p:nvPr>
            <p:ph type="title"/>
          </p:nvPr>
        </p:nvSpPr>
        <p:spPr/>
        <p:txBody>
          <a:bodyPr/>
          <a:lstStyle/>
          <a:p>
            <a:r>
              <a:rPr lang="sl-SI" dirty="0" smtClean="0">
                <a:solidFill>
                  <a:srgbClr val="00B050"/>
                </a:solidFill>
              </a:rPr>
              <a:t>Predstavitev - nastop</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30</a:t>
            </a:fld>
            <a:endParaRPr lang="en-US" dirty="0"/>
          </a:p>
        </p:txBody>
      </p:sp>
    </p:spTree>
    <p:extLst>
      <p:ext uri="{BB962C8B-B14F-4D97-AF65-F5344CB8AC3E}">
        <p14:creationId xmlns:p14="http://schemas.microsoft.com/office/powerpoint/2010/main" val="781933041"/>
      </p:ext>
    </p:extLst>
  </p:cSld>
  <p:clrMapOvr>
    <a:masterClrMapping/>
  </p:clrMapOvr>
  <p:transition>
    <p:cu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pPr>
              <a:spcBef>
                <a:spcPts val="1800"/>
              </a:spcBef>
            </a:pPr>
            <a:r>
              <a:rPr lang="sl-SI" sz="2800" dirty="0"/>
              <a:t>Govorite zavzeto in prepričljivo, ne berite!</a:t>
            </a:r>
          </a:p>
          <a:p>
            <a:pPr>
              <a:spcBef>
                <a:spcPts val="1800"/>
              </a:spcBef>
            </a:pPr>
            <a:r>
              <a:rPr lang="sl-SI" sz="2800" dirty="0"/>
              <a:t>Ne hitite!</a:t>
            </a:r>
          </a:p>
          <a:p>
            <a:pPr>
              <a:spcBef>
                <a:spcPts val="1800"/>
              </a:spcBef>
            </a:pPr>
            <a:r>
              <a:rPr lang="sl-SI" sz="2800" dirty="0" smtClean="0"/>
              <a:t>Uporabljajte </a:t>
            </a:r>
            <a:r>
              <a:rPr lang="sl-SI" sz="2800" dirty="0"/>
              <a:t>izraze, ki so znani poslušalcem.</a:t>
            </a:r>
          </a:p>
          <a:p>
            <a:pPr>
              <a:spcBef>
                <a:spcPts val="1800"/>
              </a:spcBef>
            </a:pPr>
            <a:r>
              <a:rPr lang="sl-SI" sz="2800" dirty="0" smtClean="0"/>
              <a:t>Vzdržujte </a:t>
            </a:r>
            <a:r>
              <a:rPr lang="sl-SI" sz="2800" dirty="0"/>
              <a:t>očesni stik s poslušalci.</a:t>
            </a:r>
          </a:p>
          <a:p>
            <a:pPr>
              <a:spcBef>
                <a:spcPts val="1800"/>
              </a:spcBef>
            </a:pPr>
            <a:r>
              <a:rPr lang="sl-SI" sz="2800" dirty="0" smtClean="0"/>
              <a:t>Če </a:t>
            </a:r>
            <a:r>
              <a:rPr lang="sl-SI" sz="2800" dirty="0"/>
              <a:t>je možno, uporabljajte brezžično </a:t>
            </a:r>
            <a:r>
              <a:rPr lang="sl-SI" sz="2800" dirty="0" smtClean="0"/>
              <a:t>miško ali pisalo, </a:t>
            </a:r>
            <a:r>
              <a:rPr lang="sl-SI" sz="2800" dirty="0"/>
              <a:t>da ne kažete hrbta poslušalcem.</a:t>
            </a:r>
          </a:p>
          <a:p>
            <a:endParaRPr lang="sl-SI" dirty="0"/>
          </a:p>
        </p:txBody>
      </p:sp>
      <p:sp>
        <p:nvSpPr>
          <p:cNvPr id="3" name="Naslov 2"/>
          <p:cNvSpPr>
            <a:spLocks noGrp="1"/>
          </p:cNvSpPr>
          <p:nvPr>
            <p:ph type="title"/>
          </p:nvPr>
        </p:nvSpPr>
        <p:spPr/>
        <p:txBody>
          <a:bodyPr/>
          <a:lstStyle/>
          <a:p>
            <a:r>
              <a:rPr lang="sl-SI" dirty="0">
                <a:solidFill>
                  <a:srgbClr val="00B050"/>
                </a:solidFill>
              </a:rPr>
              <a:t>Predstavitev - nastop</a:t>
            </a: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31</a:t>
            </a:fld>
            <a:endParaRPr lang="en-US" dirty="0"/>
          </a:p>
        </p:txBody>
      </p:sp>
    </p:spTree>
    <p:extLst>
      <p:ext uri="{BB962C8B-B14F-4D97-AF65-F5344CB8AC3E}">
        <p14:creationId xmlns:p14="http://schemas.microsoft.com/office/powerpoint/2010/main" val="2927708202"/>
      </p:ext>
    </p:extLst>
  </p:cSld>
  <p:clrMapOvr>
    <a:masterClrMapping/>
  </p:clrMapOvr>
  <p:transition>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0664" name="Rectangle 8"/>
          <p:cNvSpPr>
            <a:spLocks noChangeArrowheads="1"/>
          </p:cNvSpPr>
          <p:nvPr/>
        </p:nvSpPr>
        <p:spPr bwMode="auto">
          <a:xfrm>
            <a:off x="4427538" y="1628775"/>
            <a:ext cx="4176712" cy="4248150"/>
          </a:xfrm>
          <a:prstGeom prst="rect">
            <a:avLst/>
          </a:prstGeom>
          <a:solidFill>
            <a:srgbClr val="FFE7E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0663" name="Rectangle 7"/>
          <p:cNvSpPr>
            <a:spLocks noChangeArrowheads="1"/>
          </p:cNvSpPr>
          <p:nvPr/>
        </p:nvSpPr>
        <p:spPr bwMode="auto">
          <a:xfrm>
            <a:off x="323850" y="1628775"/>
            <a:ext cx="3743325" cy="4248150"/>
          </a:xfrm>
          <a:prstGeom prst="rect">
            <a:avLst/>
          </a:prstGeom>
          <a:solidFill>
            <a:srgbClr val="FFE7E7"/>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70660" name="Rectangle 4"/>
          <p:cNvSpPr>
            <a:spLocks noGrp="1" noChangeArrowheads="1"/>
          </p:cNvSpPr>
          <p:nvPr>
            <p:ph type="title"/>
          </p:nvPr>
        </p:nvSpPr>
        <p:spPr>
          <a:xfrm>
            <a:off x="684213" y="333375"/>
            <a:ext cx="7772400" cy="1143000"/>
          </a:xfrm>
        </p:spPr>
        <p:txBody>
          <a:bodyPr>
            <a:normAutofit/>
          </a:bodyPr>
          <a:lstStyle/>
          <a:p>
            <a:r>
              <a:rPr lang="sl-SI" sz="4400" dirty="0" smtClean="0">
                <a:solidFill>
                  <a:srgbClr val="008080"/>
                </a:solidFill>
                <a:latin typeface="Calibri" pitchFamily="34" charset="0"/>
              </a:rPr>
              <a:t>Kdo je dober govorec?</a:t>
            </a:r>
            <a:endParaRPr lang="sl-SI" sz="4400" dirty="0">
              <a:solidFill>
                <a:srgbClr val="008080"/>
              </a:solidFill>
              <a:latin typeface="Calibri" pitchFamily="34" charset="0"/>
            </a:endParaRPr>
          </a:p>
        </p:txBody>
      </p:sp>
      <p:sp>
        <p:nvSpPr>
          <p:cNvPr id="70661" name="Rectangle 5"/>
          <p:cNvSpPr>
            <a:spLocks noGrp="1" noChangeArrowheads="1"/>
          </p:cNvSpPr>
          <p:nvPr>
            <p:ph type="body" sz="half" idx="1"/>
          </p:nvPr>
        </p:nvSpPr>
        <p:spPr>
          <a:xfrm>
            <a:off x="250825" y="1628775"/>
            <a:ext cx="3810000" cy="4114800"/>
          </a:xfrm>
        </p:spPr>
        <p:txBody>
          <a:bodyPr/>
          <a:lstStyle/>
          <a:p>
            <a:pPr algn="ctr">
              <a:lnSpc>
                <a:spcPct val="90000"/>
              </a:lnSpc>
              <a:buFontTx/>
              <a:buNone/>
            </a:pPr>
            <a:r>
              <a:rPr lang="sl-SI" sz="2400" b="1" dirty="0">
                <a:solidFill>
                  <a:schemeClr val="bg1"/>
                </a:solidFill>
                <a:latin typeface="Calibri" pitchFamily="34" charset="0"/>
                <a:cs typeface="Calibri" pitchFamily="34" charset="0"/>
              </a:rPr>
              <a:t>LASTNOSTI </a:t>
            </a:r>
          </a:p>
          <a:p>
            <a:pPr algn="ctr">
              <a:lnSpc>
                <a:spcPct val="90000"/>
              </a:lnSpc>
              <a:buFontTx/>
              <a:buNone/>
            </a:pPr>
            <a:r>
              <a:rPr lang="sl-SI" sz="2400" b="1" dirty="0">
                <a:solidFill>
                  <a:schemeClr val="bg1"/>
                </a:solidFill>
                <a:latin typeface="Calibri" pitchFamily="34" charset="0"/>
                <a:cs typeface="Calibri" pitchFamily="34" charset="0"/>
              </a:rPr>
              <a:t>DOBREGA GOVORCA</a:t>
            </a:r>
          </a:p>
          <a:p>
            <a:pPr algn="ctr">
              <a:lnSpc>
                <a:spcPct val="90000"/>
              </a:lnSpc>
              <a:buFontTx/>
              <a:buNone/>
            </a:pPr>
            <a:endParaRPr lang="sl-SI" sz="2400" dirty="0">
              <a:solidFill>
                <a:schemeClr val="bg1"/>
              </a:solidFill>
              <a:latin typeface="Calibri" pitchFamily="34" charset="0"/>
              <a:cs typeface="Calibri" pitchFamily="34" charset="0"/>
            </a:endParaRPr>
          </a:p>
          <a:p>
            <a:pPr>
              <a:lnSpc>
                <a:spcPct val="90000"/>
              </a:lnSpc>
            </a:pPr>
            <a:r>
              <a:rPr lang="sl-SI" sz="2400" dirty="0">
                <a:solidFill>
                  <a:schemeClr val="bg1"/>
                </a:solidFill>
                <a:latin typeface="Calibri" pitchFamily="34" charset="0"/>
                <a:cs typeface="Calibri" pitchFamily="34" charset="0"/>
              </a:rPr>
              <a:t>Ima kaj povedati,</a:t>
            </a:r>
          </a:p>
          <a:p>
            <a:pPr>
              <a:lnSpc>
                <a:spcPct val="90000"/>
              </a:lnSpc>
            </a:pPr>
            <a:r>
              <a:rPr lang="sl-SI" sz="2400" dirty="0">
                <a:solidFill>
                  <a:schemeClr val="bg1"/>
                </a:solidFill>
                <a:latin typeface="Calibri" pitchFamily="34" charset="0"/>
                <a:cs typeface="Calibri" pitchFamily="34" charset="0"/>
              </a:rPr>
              <a:t>se dobro pripravi,</a:t>
            </a:r>
          </a:p>
          <a:p>
            <a:pPr>
              <a:lnSpc>
                <a:spcPct val="90000"/>
              </a:lnSpc>
            </a:pPr>
            <a:r>
              <a:rPr lang="sl-SI" sz="2400" dirty="0">
                <a:solidFill>
                  <a:schemeClr val="bg1"/>
                </a:solidFill>
                <a:latin typeface="Calibri" pitchFamily="34" charset="0"/>
                <a:cs typeface="Calibri" pitchFamily="34" charset="0"/>
              </a:rPr>
              <a:t>nabira si izkušnje,</a:t>
            </a:r>
          </a:p>
          <a:p>
            <a:pPr>
              <a:lnSpc>
                <a:spcPct val="90000"/>
              </a:lnSpc>
            </a:pPr>
            <a:r>
              <a:rPr lang="sl-SI" sz="2400" dirty="0">
                <a:solidFill>
                  <a:schemeClr val="bg1"/>
                </a:solidFill>
                <a:latin typeface="Calibri" pitchFamily="34" charset="0"/>
                <a:cs typeface="Calibri" pitchFamily="34" charset="0"/>
              </a:rPr>
              <a:t>s</a:t>
            </a:r>
            <a:r>
              <a:rPr lang="sl-SI" sz="2400" dirty="0" smtClean="0">
                <a:solidFill>
                  <a:schemeClr val="bg1"/>
                </a:solidFill>
                <a:latin typeface="Calibri" pitchFamily="34" charset="0"/>
                <a:cs typeface="Calibri" pitchFamily="34" charset="0"/>
              </a:rPr>
              <a:t>amozavesten</a:t>
            </a:r>
            <a:r>
              <a:rPr lang="sl-SI" sz="2400" dirty="0">
                <a:solidFill>
                  <a:schemeClr val="bg1"/>
                </a:solidFill>
                <a:latin typeface="Calibri" pitchFamily="34" charset="0"/>
                <a:cs typeface="Calibri" pitchFamily="34" charset="0"/>
              </a:rPr>
              <a:t>, zaupa vase</a:t>
            </a:r>
          </a:p>
          <a:p>
            <a:pPr>
              <a:lnSpc>
                <a:spcPct val="90000"/>
              </a:lnSpc>
            </a:pPr>
            <a:r>
              <a:rPr lang="sl-SI" sz="2400" dirty="0">
                <a:solidFill>
                  <a:schemeClr val="bg1"/>
                </a:solidFill>
                <a:latin typeface="Calibri" pitchFamily="34" charset="0"/>
                <a:cs typeface="Calibri" pitchFamily="34" charset="0"/>
              </a:rPr>
              <a:t>upoštevan kot osebnost,</a:t>
            </a:r>
          </a:p>
          <a:p>
            <a:pPr>
              <a:lnSpc>
                <a:spcPct val="90000"/>
              </a:lnSpc>
            </a:pPr>
            <a:r>
              <a:rPr lang="sl-SI" sz="2400" dirty="0">
                <a:solidFill>
                  <a:schemeClr val="bg1"/>
                </a:solidFill>
                <a:latin typeface="Calibri" pitchFamily="34" charset="0"/>
                <a:cs typeface="Calibri" pitchFamily="34" charset="0"/>
              </a:rPr>
              <a:t>je prepričljiv,</a:t>
            </a:r>
          </a:p>
          <a:p>
            <a:pPr>
              <a:lnSpc>
                <a:spcPct val="90000"/>
              </a:lnSpc>
            </a:pPr>
            <a:r>
              <a:rPr lang="sl-SI" sz="2400" dirty="0">
                <a:solidFill>
                  <a:schemeClr val="bg1"/>
                </a:solidFill>
                <a:latin typeface="Calibri" pitchFamily="34" charset="0"/>
                <a:cs typeface="Calibri" pitchFamily="34" charset="0"/>
              </a:rPr>
              <a:t>zna povedati, kar je treba.</a:t>
            </a:r>
          </a:p>
          <a:p>
            <a:pPr>
              <a:lnSpc>
                <a:spcPct val="90000"/>
              </a:lnSpc>
            </a:pPr>
            <a:endParaRPr lang="sl-SI" sz="2400" dirty="0"/>
          </a:p>
          <a:p>
            <a:pPr>
              <a:lnSpc>
                <a:spcPct val="90000"/>
              </a:lnSpc>
            </a:pPr>
            <a:endParaRPr lang="sl-SI" sz="2400" dirty="0"/>
          </a:p>
        </p:txBody>
      </p:sp>
      <p:sp>
        <p:nvSpPr>
          <p:cNvPr id="70662" name="Rectangle 6"/>
          <p:cNvSpPr>
            <a:spLocks noGrp="1" noChangeArrowheads="1"/>
          </p:cNvSpPr>
          <p:nvPr>
            <p:ph type="body" sz="half" idx="2"/>
          </p:nvPr>
        </p:nvSpPr>
        <p:spPr>
          <a:xfrm>
            <a:off x="4572000" y="1628775"/>
            <a:ext cx="3810000" cy="4251325"/>
          </a:xfrm>
        </p:spPr>
        <p:txBody>
          <a:bodyPr/>
          <a:lstStyle/>
          <a:p>
            <a:pPr algn="ctr">
              <a:lnSpc>
                <a:spcPct val="90000"/>
              </a:lnSpc>
              <a:buFontTx/>
              <a:buNone/>
            </a:pPr>
            <a:r>
              <a:rPr lang="sl-SI" sz="2400" b="1" dirty="0">
                <a:solidFill>
                  <a:schemeClr val="bg1"/>
                </a:solidFill>
                <a:latin typeface="Calibri" pitchFamily="34" charset="0"/>
                <a:cs typeface="Calibri" pitchFamily="34" charset="0"/>
              </a:rPr>
              <a:t>ZNANJE IN VEŠČINE  </a:t>
            </a:r>
          </a:p>
          <a:p>
            <a:pPr algn="ctr">
              <a:lnSpc>
                <a:spcPct val="90000"/>
              </a:lnSpc>
              <a:buFontTx/>
              <a:buNone/>
            </a:pPr>
            <a:r>
              <a:rPr lang="sl-SI" sz="2400" b="1" dirty="0">
                <a:solidFill>
                  <a:schemeClr val="bg1"/>
                </a:solidFill>
                <a:latin typeface="Calibri" pitchFamily="34" charset="0"/>
                <a:cs typeface="Calibri" pitchFamily="34" charset="0"/>
              </a:rPr>
              <a:t>DOBREGA GOVORCA</a:t>
            </a:r>
          </a:p>
          <a:p>
            <a:pPr algn="ctr">
              <a:lnSpc>
                <a:spcPct val="90000"/>
              </a:lnSpc>
              <a:buFontTx/>
              <a:buNone/>
            </a:pPr>
            <a:endParaRPr lang="sl-SI" sz="2400" b="1" dirty="0">
              <a:solidFill>
                <a:srgbClr val="FF2F97"/>
              </a:solidFill>
            </a:endParaRPr>
          </a:p>
          <a:p>
            <a:pPr>
              <a:lnSpc>
                <a:spcPct val="90000"/>
              </a:lnSpc>
            </a:pPr>
            <a:r>
              <a:rPr lang="sl-SI" sz="2400" dirty="0">
                <a:solidFill>
                  <a:schemeClr val="bg1"/>
                </a:solidFill>
                <a:latin typeface="Calibri" pitchFamily="34" charset="0"/>
                <a:cs typeface="Calibri" pitchFamily="34" charset="0"/>
              </a:rPr>
              <a:t>o komuniciranju,</a:t>
            </a:r>
          </a:p>
          <a:p>
            <a:pPr>
              <a:lnSpc>
                <a:spcPct val="90000"/>
              </a:lnSpc>
            </a:pPr>
            <a:r>
              <a:rPr lang="sl-SI" sz="2400" dirty="0">
                <a:solidFill>
                  <a:schemeClr val="bg1"/>
                </a:solidFill>
                <a:latin typeface="Calibri" pitchFamily="34" charset="0"/>
                <a:cs typeface="Calibri" pitchFamily="34" charset="0"/>
              </a:rPr>
              <a:t>o govorjenju in izražanju,</a:t>
            </a:r>
          </a:p>
          <a:p>
            <a:pPr>
              <a:lnSpc>
                <a:spcPct val="90000"/>
              </a:lnSpc>
            </a:pPr>
            <a:r>
              <a:rPr lang="sl-SI" sz="2400" dirty="0">
                <a:solidFill>
                  <a:schemeClr val="bg1"/>
                </a:solidFill>
                <a:latin typeface="Calibri" pitchFamily="34" charset="0"/>
                <a:cs typeface="Calibri" pitchFamily="34" charset="0"/>
              </a:rPr>
              <a:t>o prepričevanju,</a:t>
            </a:r>
          </a:p>
          <a:p>
            <a:pPr>
              <a:lnSpc>
                <a:spcPct val="90000"/>
              </a:lnSpc>
            </a:pPr>
            <a:r>
              <a:rPr lang="sl-SI" sz="2400" dirty="0">
                <a:solidFill>
                  <a:schemeClr val="bg1"/>
                </a:solidFill>
                <a:latin typeface="Calibri" pitchFamily="34" charset="0"/>
                <a:cs typeface="Calibri" pitchFamily="34" charset="0"/>
              </a:rPr>
              <a:t>o pripravljanju in izvajanju nastopov,</a:t>
            </a:r>
          </a:p>
          <a:p>
            <a:pPr>
              <a:lnSpc>
                <a:spcPct val="90000"/>
              </a:lnSpc>
            </a:pPr>
            <a:r>
              <a:rPr lang="sl-SI" sz="2400" dirty="0">
                <a:solidFill>
                  <a:schemeClr val="bg1"/>
                </a:solidFill>
                <a:latin typeface="Calibri" pitchFamily="34" charset="0"/>
                <a:cs typeface="Calibri" pitchFamily="34" charset="0"/>
              </a:rPr>
              <a:t>o obvladovanju občinstva,</a:t>
            </a:r>
          </a:p>
          <a:p>
            <a:pPr>
              <a:lnSpc>
                <a:spcPct val="90000"/>
              </a:lnSpc>
            </a:pPr>
            <a:r>
              <a:rPr lang="sl-SI" sz="2400" dirty="0">
                <a:solidFill>
                  <a:schemeClr val="bg1"/>
                </a:solidFill>
                <a:latin typeface="Calibri" pitchFamily="34" charset="0"/>
                <a:cs typeface="Calibri" pitchFamily="34" charset="0"/>
              </a:rPr>
              <a:t>o napakah v govorništvu.</a:t>
            </a:r>
          </a:p>
          <a:p>
            <a:pPr>
              <a:lnSpc>
                <a:spcPct val="90000"/>
              </a:lnSpc>
            </a:pPr>
            <a:endParaRPr lang="sl-SI" sz="2400" dirty="0"/>
          </a:p>
        </p:txBody>
      </p:sp>
    </p:spTree>
    <p:extLst>
      <p:ext uri="{BB962C8B-B14F-4D97-AF65-F5344CB8AC3E}">
        <p14:creationId xmlns:p14="http://schemas.microsoft.com/office/powerpoint/2010/main" val="1783079149"/>
      </p:ext>
    </p:extLst>
  </p:cSld>
  <p:clrMapOvr>
    <a:masterClrMapping/>
  </p:clrMapOvr>
  <p:transition>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grada vsebine 7"/>
          <p:cNvSpPr>
            <a:spLocks noGrp="1"/>
          </p:cNvSpPr>
          <p:nvPr>
            <p:ph idx="1"/>
          </p:nvPr>
        </p:nvSpPr>
        <p:spPr/>
        <p:txBody>
          <a:bodyPr/>
          <a:lstStyle/>
          <a:p>
            <a:endParaRPr lang="sl-SI" dirty="0" smtClean="0"/>
          </a:p>
          <a:p>
            <a:endParaRPr lang="sl-SI" dirty="0"/>
          </a:p>
          <a:p>
            <a:endParaRPr lang="sl-SI" dirty="0" smtClean="0"/>
          </a:p>
          <a:p>
            <a:endParaRPr lang="sl-SI" dirty="0"/>
          </a:p>
          <a:p>
            <a:endParaRPr lang="sl-SI" dirty="0" smtClean="0"/>
          </a:p>
          <a:p>
            <a:pPr marL="109537" indent="0" algn="ctr">
              <a:buNone/>
            </a:pPr>
            <a:r>
              <a:rPr lang="sl-SI" sz="2800" dirty="0"/>
              <a:t>Slabo pripravljena predstavitev vam lahko uniči izjemno zamisel</a:t>
            </a:r>
            <a:r>
              <a:rPr lang="sl-SI" sz="2800" dirty="0" smtClean="0"/>
              <a:t>! </a:t>
            </a:r>
            <a:endParaRPr lang="sl-SI" sz="2800" dirty="0"/>
          </a:p>
          <a:p>
            <a:pPr marL="109537" indent="0">
              <a:buNone/>
            </a:pPr>
            <a:r>
              <a:rPr lang="sl-SI" sz="1200" dirty="0"/>
              <a:t>(vir: http://</a:t>
            </a:r>
            <a:r>
              <a:rPr lang="sl-SI" sz="1200" dirty="0" smtClean="0"/>
              <a:t>www.racunalniske-novice.com/novice/piano/10-nasvetov-za-uspesno-pripravo-powerpoint-predstavitev.html</a:t>
            </a:r>
            <a:r>
              <a:rPr lang="sl-SI" sz="1200" dirty="0"/>
              <a:t>)</a:t>
            </a:r>
          </a:p>
        </p:txBody>
      </p:sp>
      <p:sp>
        <p:nvSpPr>
          <p:cNvPr id="7" name="Naslov 6"/>
          <p:cNvSpPr>
            <a:spLocks noGrp="1"/>
          </p:cNvSpPr>
          <p:nvPr>
            <p:ph type="title"/>
          </p:nvPr>
        </p:nvSpPr>
        <p:spPr/>
        <p:txBody>
          <a:bodyPr/>
          <a:lstStyle/>
          <a:p>
            <a:r>
              <a:rPr lang="sl-SI" dirty="0" smtClean="0">
                <a:solidFill>
                  <a:srgbClr val="C00000"/>
                </a:solidFill>
              </a:rPr>
              <a:t>In za konec</a:t>
            </a:r>
            <a:endParaRPr lang="sl-SI" dirty="0">
              <a:solidFill>
                <a:srgbClr val="C00000"/>
              </a:solidFill>
            </a:endParaRPr>
          </a:p>
        </p:txBody>
      </p:sp>
      <p:sp>
        <p:nvSpPr>
          <p:cNvPr id="6" name="Ograda številke diapozitiva 5"/>
          <p:cNvSpPr>
            <a:spLocks noGrp="1"/>
          </p:cNvSpPr>
          <p:nvPr>
            <p:ph type="sldNum" sz="quarter" idx="10"/>
          </p:nvPr>
        </p:nvSpPr>
        <p:spPr/>
        <p:txBody>
          <a:bodyPr/>
          <a:lstStyle/>
          <a:p>
            <a:pPr>
              <a:defRPr/>
            </a:pPr>
            <a:fld id="{FC3E0AEA-562D-499F-AB78-61AD4B51664C}" type="slidenum">
              <a:rPr lang="en-US" smtClean="0"/>
              <a:pPr>
                <a:defRPr/>
              </a:pPr>
              <a:t>33</a:t>
            </a:fld>
            <a:endParaRPr lang="en-US"/>
          </a:p>
        </p:txBody>
      </p:sp>
      <p:sp>
        <p:nvSpPr>
          <p:cNvPr id="5" name="Ograda datuma 4"/>
          <p:cNvSpPr>
            <a:spLocks noGrp="1"/>
          </p:cNvSpPr>
          <p:nvPr>
            <p:ph type="dt" sz="half" idx="4294967295"/>
          </p:nvPr>
        </p:nvSpPr>
        <p:spPr>
          <a:xfrm>
            <a:off x="7224713" y="6408738"/>
            <a:ext cx="1919287" cy="365125"/>
          </a:xfrm>
        </p:spPr>
        <p:txBody>
          <a:bodyPr/>
          <a:lstStyle/>
          <a:p>
            <a:pPr>
              <a:defRPr/>
            </a:pPr>
            <a:fld id="{E4968D7A-16A1-43BB-908B-ECE5E168862B}" type="datetime1">
              <a:rPr lang="sl-SI" smtClean="0"/>
              <a:pPr>
                <a:defRPr/>
              </a:pPr>
              <a:t>23.1.2015</a:t>
            </a:fld>
            <a:endParaRPr lang="en-US"/>
          </a:p>
        </p:txBody>
      </p:sp>
      <p:pic>
        <p:nvPicPr>
          <p:cNvPr id="5122" name="Picture 2" descr="Slabo pripravljena predstavitev vam lahko uni&amp;ccaron;i izjemno zamis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5796" y="1645836"/>
            <a:ext cx="3884848" cy="2899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85471"/>
      </p:ext>
    </p:extLst>
  </p:cSld>
  <p:clrMapOvr>
    <a:masterClrMapping/>
  </p:clrMapOvr>
  <p:transition>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r>
              <a:rPr lang="sl-SI" sz="2000" i="1" dirty="0" smtClean="0"/>
              <a:t>slovenistika.files.wordpress.com/2008/11/smernice-za-ppt.ppt,</a:t>
            </a:r>
            <a:r>
              <a:rPr lang="sl-SI" sz="2000" b="1" i="1" dirty="0" smtClean="0"/>
              <a:t> </a:t>
            </a:r>
            <a:r>
              <a:rPr lang="sl-SI" sz="2000" dirty="0"/>
              <a:t>(datum ogleda: 1. 10. 2012)</a:t>
            </a:r>
            <a:endParaRPr lang="sl-SI" sz="2000" dirty="0">
              <a:hlinkClick r:id="rId2"/>
            </a:endParaRPr>
          </a:p>
          <a:p>
            <a:r>
              <a:rPr lang="sl-SI" sz="2000" dirty="0" smtClean="0">
                <a:hlinkClick r:id="rId2"/>
              </a:rPr>
              <a:t>http</a:t>
            </a:r>
            <a:r>
              <a:rPr lang="sl-SI" sz="2000" dirty="0">
                <a:hlinkClick r:id="rId2"/>
              </a:rPr>
              <a:t>://</a:t>
            </a:r>
            <a:r>
              <a:rPr lang="sl-SI" sz="2000" dirty="0" smtClean="0">
                <a:hlinkClick r:id="rId2"/>
              </a:rPr>
              <a:t>www.bb.si/doc/diplome/Smrekar_Gregor.pdf</a:t>
            </a:r>
            <a:r>
              <a:rPr lang="sl-SI" sz="2000" dirty="0" smtClean="0"/>
              <a:t>, (datum ogleda: 12. 10. 2013)</a:t>
            </a:r>
          </a:p>
          <a:p>
            <a:r>
              <a:rPr lang="sl-SI" sz="2000" dirty="0">
                <a:hlinkClick r:id="rId3"/>
              </a:rPr>
              <a:t>http://</a:t>
            </a:r>
            <a:r>
              <a:rPr lang="sl-SI" sz="2000" dirty="0" smtClean="0">
                <a:hlinkClick r:id="rId3"/>
              </a:rPr>
              <a:t>www.racunalniske-novice.com/novice/piano/10-nasvetov-za-uspesno-pripravo-powerpoint-predstavitev.html</a:t>
            </a:r>
            <a:r>
              <a:rPr lang="sl-SI" sz="2000" dirty="0" smtClean="0"/>
              <a:t>, </a:t>
            </a:r>
            <a:r>
              <a:rPr lang="sl-SI" sz="2000" dirty="0"/>
              <a:t>(datum ogleda: 12. 10</a:t>
            </a:r>
            <a:r>
              <a:rPr lang="sl-SI" sz="2000" dirty="0" smtClean="0"/>
              <a:t>. 2013</a:t>
            </a:r>
            <a:r>
              <a:rPr lang="sl-SI" sz="2000" dirty="0"/>
              <a:t>)</a:t>
            </a:r>
            <a:endParaRPr lang="sl-SI" sz="2000" dirty="0" smtClean="0"/>
          </a:p>
          <a:p>
            <a:endParaRPr lang="sl-SI" dirty="0"/>
          </a:p>
        </p:txBody>
      </p:sp>
      <p:sp>
        <p:nvSpPr>
          <p:cNvPr id="3" name="Naslov 2"/>
          <p:cNvSpPr>
            <a:spLocks noGrp="1"/>
          </p:cNvSpPr>
          <p:nvPr>
            <p:ph type="title"/>
          </p:nvPr>
        </p:nvSpPr>
        <p:spPr/>
        <p:txBody>
          <a:bodyPr/>
          <a:lstStyle/>
          <a:p>
            <a:r>
              <a:rPr lang="sl-SI" dirty="0" smtClean="0"/>
              <a:t>Viri</a:t>
            </a:r>
            <a:endParaRPr lang="sl-SI" dirty="0"/>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34</a:t>
            </a:fld>
            <a:endParaRPr lang="en-US" dirty="0"/>
          </a:p>
        </p:txBody>
      </p:sp>
    </p:spTree>
    <p:extLst>
      <p:ext uri="{BB962C8B-B14F-4D97-AF65-F5344CB8AC3E}">
        <p14:creationId xmlns:p14="http://schemas.microsoft.com/office/powerpoint/2010/main" val="3769216012"/>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pPr>
              <a:spcBef>
                <a:spcPts val="1800"/>
              </a:spcBef>
            </a:pPr>
            <a:r>
              <a:rPr lang="en-US" sz="2800" dirty="0" err="1" smtClean="0"/>
              <a:t>Naslov</a:t>
            </a:r>
            <a:r>
              <a:rPr lang="en-US" sz="2800" dirty="0" smtClean="0"/>
              <a:t> </a:t>
            </a:r>
            <a:r>
              <a:rPr lang="en-US" sz="2800" dirty="0" err="1" smtClean="0"/>
              <a:t>teme</a:t>
            </a:r>
            <a:endParaRPr lang="sl-SI" sz="2800" dirty="0"/>
          </a:p>
          <a:p>
            <a:pPr>
              <a:spcBef>
                <a:spcPts val="1800"/>
              </a:spcBef>
            </a:pPr>
            <a:r>
              <a:rPr lang="en-US" sz="2800" dirty="0" err="1" smtClean="0"/>
              <a:t>Področje</a:t>
            </a:r>
            <a:r>
              <a:rPr lang="en-US" sz="2800" dirty="0" smtClean="0"/>
              <a:t> </a:t>
            </a:r>
            <a:r>
              <a:rPr lang="en-US" sz="2800" dirty="0" err="1" smtClean="0"/>
              <a:t>teme</a:t>
            </a:r>
            <a:endParaRPr lang="sl-SI" sz="2800" dirty="0"/>
          </a:p>
          <a:p>
            <a:pPr>
              <a:spcBef>
                <a:spcPts val="1800"/>
              </a:spcBef>
            </a:pPr>
            <a:r>
              <a:rPr lang="en-US" sz="2800" dirty="0" err="1" smtClean="0"/>
              <a:t>Ime</a:t>
            </a:r>
            <a:r>
              <a:rPr lang="en-US" sz="2800" dirty="0" smtClean="0"/>
              <a:t> </a:t>
            </a:r>
            <a:r>
              <a:rPr lang="en-US" sz="2800" dirty="0"/>
              <a:t>in </a:t>
            </a:r>
            <a:r>
              <a:rPr lang="en-US" sz="2800" dirty="0" err="1"/>
              <a:t>priimek</a:t>
            </a:r>
            <a:r>
              <a:rPr lang="en-US" sz="2800" dirty="0"/>
              <a:t> </a:t>
            </a:r>
            <a:r>
              <a:rPr lang="en-US" sz="2800" dirty="0" err="1"/>
              <a:t>avtorja</a:t>
            </a:r>
            <a:r>
              <a:rPr lang="en-US" sz="2800" dirty="0"/>
              <a:t>, </a:t>
            </a:r>
            <a:r>
              <a:rPr lang="en-US" sz="2800" dirty="0" err="1"/>
              <a:t>razred</a:t>
            </a:r>
            <a:r>
              <a:rPr lang="en-US" sz="2800" dirty="0"/>
              <a:t> </a:t>
            </a:r>
            <a:endParaRPr lang="sl-SI" sz="2800" dirty="0" smtClean="0"/>
          </a:p>
          <a:p>
            <a:pPr>
              <a:spcBef>
                <a:spcPts val="1800"/>
              </a:spcBef>
            </a:pPr>
            <a:r>
              <a:rPr lang="en-US" sz="2800" dirty="0" err="1" smtClean="0"/>
              <a:t>Ime</a:t>
            </a:r>
            <a:r>
              <a:rPr lang="en-US" sz="2800" dirty="0" smtClean="0"/>
              <a:t> </a:t>
            </a:r>
            <a:r>
              <a:rPr lang="en-US" sz="2800" dirty="0"/>
              <a:t>in </a:t>
            </a:r>
            <a:r>
              <a:rPr lang="en-US" sz="2800" dirty="0" err="1"/>
              <a:t>priimek</a:t>
            </a:r>
            <a:r>
              <a:rPr lang="en-US" sz="2800" dirty="0"/>
              <a:t> </a:t>
            </a:r>
            <a:r>
              <a:rPr lang="en-US" sz="2800" dirty="0" err="1"/>
              <a:t>mentorja</a:t>
            </a:r>
            <a:r>
              <a:rPr lang="en-US" sz="2800" dirty="0"/>
              <a:t>, </a:t>
            </a:r>
            <a:r>
              <a:rPr lang="en-US" sz="2800" dirty="0" err="1" smtClean="0"/>
              <a:t>naziv</a:t>
            </a:r>
            <a:r>
              <a:rPr lang="en-US" sz="2800" dirty="0" smtClean="0"/>
              <a:t> </a:t>
            </a:r>
            <a:endParaRPr lang="sl-SI" sz="2800" dirty="0" smtClean="0"/>
          </a:p>
          <a:p>
            <a:pPr>
              <a:spcBef>
                <a:spcPts val="1800"/>
              </a:spcBef>
            </a:pPr>
            <a:r>
              <a:rPr lang="sl-SI" sz="2800" dirty="0" smtClean="0"/>
              <a:t>kraj, datum</a:t>
            </a:r>
            <a:endParaRPr lang="sl-SI" sz="2800" dirty="0"/>
          </a:p>
        </p:txBody>
      </p:sp>
      <p:sp>
        <p:nvSpPr>
          <p:cNvPr id="3" name="Naslov 2"/>
          <p:cNvSpPr>
            <a:spLocks noGrp="1"/>
          </p:cNvSpPr>
          <p:nvPr>
            <p:ph type="title"/>
          </p:nvPr>
        </p:nvSpPr>
        <p:spPr/>
        <p:txBody>
          <a:bodyPr/>
          <a:lstStyle/>
          <a:p>
            <a:r>
              <a:rPr lang="en-US" dirty="0" err="1" smtClean="0">
                <a:solidFill>
                  <a:srgbClr val="00B050"/>
                </a:solidFill>
              </a:rPr>
              <a:t>Naslovna</a:t>
            </a:r>
            <a:r>
              <a:rPr lang="sl-SI" dirty="0" smtClean="0">
                <a:solidFill>
                  <a:srgbClr val="00B050"/>
                </a:solidFill>
              </a:rPr>
              <a:t> </a:t>
            </a:r>
            <a:r>
              <a:rPr lang="en-US" dirty="0" err="1" smtClean="0">
                <a:solidFill>
                  <a:srgbClr val="00B050"/>
                </a:solidFill>
              </a:rPr>
              <a:t>prosojnica</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4</a:t>
            </a:fld>
            <a:endParaRPr lang="en-US" dirty="0"/>
          </a:p>
        </p:txBody>
      </p:sp>
    </p:spTree>
    <p:extLst>
      <p:ext uri="{BB962C8B-B14F-4D97-AF65-F5344CB8AC3E}">
        <p14:creationId xmlns:p14="http://schemas.microsoft.com/office/powerpoint/2010/main" val="1037614021"/>
      </p:ext>
    </p:extLst>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grada vsebine 1"/>
          <p:cNvSpPr>
            <a:spLocks noGrp="1"/>
          </p:cNvSpPr>
          <p:nvPr>
            <p:ph idx="1"/>
          </p:nvPr>
        </p:nvSpPr>
        <p:spPr/>
        <p:txBody>
          <a:bodyPr/>
          <a:lstStyle/>
          <a:p>
            <a:pPr eaLnBrk="1" hangingPunct="1">
              <a:spcAft>
                <a:spcPts val="600"/>
              </a:spcAft>
            </a:pPr>
            <a:r>
              <a:rPr lang="sl-SI" sz="2800" dirty="0" smtClean="0"/>
              <a:t>druga</a:t>
            </a:r>
            <a:r>
              <a:rPr lang="en-US" sz="2800" dirty="0" smtClean="0"/>
              <a:t> </a:t>
            </a:r>
            <a:r>
              <a:rPr lang="sl-SI" sz="2800" dirty="0" smtClean="0"/>
              <a:t>prosojnica</a:t>
            </a:r>
            <a:r>
              <a:rPr lang="en-US" sz="2800" dirty="0" smtClean="0"/>
              <a:t> </a:t>
            </a:r>
            <a:r>
              <a:rPr lang="sl-SI" sz="2800" dirty="0" smtClean="0"/>
              <a:t>naj podaja povzetek vsebine predstavitve</a:t>
            </a:r>
            <a:endParaRPr lang="en-US" sz="2800" dirty="0" smtClean="0"/>
          </a:p>
          <a:p>
            <a:pPr eaLnBrk="1" hangingPunct="1">
              <a:spcAft>
                <a:spcPts val="600"/>
              </a:spcAft>
            </a:pPr>
            <a:r>
              <a:rPr lang="sl-SI" sz="2800" dirty="0" smtClean="0"/>
              <a:t>sledite vrstnemu redu podanemu v osnutku</a:t>
            </a:r>
            <a:endParaRPr lang="en-US" sz="2800" dirty="0" smtClean="0"/>
          </a:p>
          <a:p>
            <a:pPr eaLnBrk="1" hangingPunct="1"/>
            <a:r>
              <a:rPr lang="sl-SI" sz="2800" dirty="0" smtClean="0"/>
              <a:t>v povzetku navedite samo glavne točke</a:t>
            </a:r>
            <a:endParaRPr lang="en-US" sz="2800" dirty="0" smtClean="0"/>
          </a:p>
          <a:p>
            <a:pPr lvl="1" eaLnBrk="1" hangingPunct="1"/>
            <a:r>
              <a:rPr lang="sl-SI" sz="2400" dirty="0" smtClean="0"/>
              <a:t>npr.</a:t>
            </a:r>
            <a:r>
              <a:rPr lang="en-US" sz="2400" dirty="0" smtClean="0"/>
              <a:t>: </a:t>
            </a:r>
            <a:r>
              <a:rPr lang="sl-SI" sz="2400" dirty="0" smtClean="0"/>
              <a:t>glavne točke uporabite za naslove prosojnic</a:t>
            </a:r>
            <a:endParaRPr lang="en-US" sz="2400" dirty="0" smtClean="0"/>
          </a:p>
          <a:p>
            <a:pPr eaLnBrk="1" hangingPunct="1"/>
            <a:endParaRPr lang="sl-SI" dirty="0" smtClean="0"/>
          </a:p>
        </p:txBody>
      </p:sp>
      <p:sp>
        <p:nvSpPr>
          <p:cNvPr id="17411" name="Ograda številke diapozitiva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67A81145-5977-4F4E-A456-2B9C7DAA0633}" type="slidenum">
              <a:rPr lang="en-US" smtClean="0"/>
              <a:pPr eaLnBrk="1" hangingPunct="1"/>
              <a:t>5</a:t>
            </a:fld>
            <a:endParaRPr lang="en-US" smtClean="0"/>
          </a:p>
        </p:txBody>
      </p:sp>
      <p:sp>
        <p:nvSpPr>
          <p:cNvPr id="4" name="Naslov 3"/>
          <p:cNvSpPr>
            <a:spLocks noGrp="1"/>
          </p:cNvSpPr>
          <p:nvPr>
            <p:ph type="title"/>
          </p:nvPr>
        </p:nvSpPr>
        <p:spPr/>
        <p:txBody>
          <a:bodyPr/>
          <a:lstStyle/>
          <a:p>
            <a:pPr eaLnBrk="1" fontAlgn="auto" hangingPunct="1">
              <a:spcAft>
                <a:spcPts val="0"/>
              </a:spcAft>
              <a:defRPr/>
            </a:pPr>
            <a:r>
              <a:rPr lang="en-US" dirty="0" smtClean="0">
                <a:solidFill>
                  <a:srgbClr val="00B050"/>
                </a:solidFill>
              </a:rPr>
              <a:t>O</a:t>
            </a:r>
            <a:r>
              <a:rPr lang="sl-SI" dirty="0" err="1" smtClean="0">
                <a:solidFill>
                  <a:srgbClr val="00B050"/>
                </a:solidFill>
              </a:rPr>
              <a:t>snutek</a:t>
            </a:r>
            <a:r>
              <a:rPr lang="sl-SI" dirty="0" smtClean="0">
                <a:solidFill>
                  <a:srgbClr val="00B050"/>
                </a:solidFill>
              </a:rPr>
              <a:t>  predstavitve</a:t>
            </a:r>
            <a:endParaRPr lang="sl-SI" dirty="0">
              <a:solidFill>
                <a:srgbClr val="00B050"/>
              </a:solidFill>
            </a:endParaRPr>
          </a:p>
        </p:txBody>
      </p:sp>
      <p:pic>
        <p:nvPicPr>
          <p:cNvPr id="17413" name="Picture 3" descr="D:\My Pictures\Microsoftov organizator izrezkov\j007882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3100" y="4560888"/>
            <a:ext cx="2171700" cy="185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sl-SI" dirty="0">
                <a:solidFill>
                  <a:srgbClr val="00B050"/>
                </a:solidFill>
              </a:rPr>
              <a:t>Primer dobre strukture prosojnice</a:t>
            </a:r>
            <a:endParaRPr lang="en-US" dirty="0">
              <a:solidFill>
                <a:srgbClr val="00B050"/>
              </a:solidFill>
            </a:endParaRPr>
          </a:p>
        </p:txBody>
      </p:sp>
      <p:sp>
        <p:nvSpPr>
          <p:cNvPr id="18435" name="Rectangle 3"/>
          <p:cNvSpPr>
            <a:spLocks noGrp="1" noChangeArrowheads="1"/>
          </p:cNvSpPr>
          <p:nvPr>
            <p:ph type="body" idx="1"/>
          </p:nvPr>
        </p:nvSpPr>
        <p:spPr>
          <a:xfrm>
            <a:off x="457200" y="1481138"/>
            <a:ext cx="8058150" cy="4525962"/>
          </a:xfrm>
        </p:spPr>
        <p:txBody>
          <a:bodyPr/>
          <a:lstStyle/>
          <a:p>
            <a:pPr eaLnBrk="1" hangingPunct="1">
              <a:spcBef>
                <a:spcPts val="1800"/>
              </a:spcBef>
            </a:pPr>
            <a:r>
              <a:rPr lang="sl-SI" sz="2800" dirty="0" smtClean="0"/>
              <a:t>predstavite</a:t>
            </a:r>
            <a:r>
              <a:rPr lang="en-US" sz="2800" dirty="0" smtClean="0"/>
              <a:t> </a:t>
            </a:r>
            <a:r>
              <a:rPr lang="sl-SI" sz="2800" dirty="0" smtClean="0"/>
              <a:t>največ eno do dve</a:t>
            </a:r>
            <a:r>
              <a:rPr lang="en-US" sz="2800" dirty="0" smtClean="0"/>
              <a:t> </a:t>
            </a:r>
            <a:r>
              <a:rPr lang="sl-SI" sz="2800" dirty="0" smtClean="0"/>
              <a:t>prosojnici na minuto</a:t>
            </a:r>
            <a:endParaRPr lang="en-US" sz="2800" dirty="0" smtClean="0"/>
          </a:p>
          <a:p>
            <a:pPr eaLnBrk="1" hangingPunct="1">
              <a:spcBef>
                <a:spcPts val="1800"/>
              </a:spcBef>
            </a:pPr>
            <a:r>
              <a:rPr lang="sl-SI" sz="2800" dirty="0" smtClean="0"/>
              <a:t>podajajte samo ključne besede (praviloma ne zapisujte celih stavkov)</a:t>
            </a:r>
            <a:endParaRPr lang="en-US" sz="2800" dirty="0" smtClean="0"/>
          </a:p>
          <a:p>
            <a:pPr eaLnBrk="1" hangingPunct="1">
              <a:spcBef>
                <a:spcPts val="1800"/>
              </a:spcBef>
            </a:pPr>
            <a:r>
              <a:rPr lang="sl-SI" sz="2800" dirty="0" smtClean="0"/>
              <a:t>na prosojnici navedite največ štiri ali pet točk </a:t>
            </a:r>
            <a:endParaRPr lang="en-US" sz="2800" dirty="0" smtClean="0"/>
          </a:p>
          <a:p>
            <a:pPr eaLnBrk="1" hangingPunct="1">
              <a:spcBef>
                <a:spcPts val="1800"/>
              </a:spcBef>
            </a:pPr>
            <a:r>
              <a:rPr lang="sl-SI" sz="2800" dirty="0" smtClean="0"/>
              <a:t>torej, izogibajte se leporečju, uporabljajte ključne besede</a:t>
            </a:r>
          </a:p>
          <a:p>
            <a:pPr eaLnBrk="1" hangingPunct="1">
              <a:spcBef>
                <a:spcPts val="1800"/>
              </a:spcBef>
            </a:pPr>
            <a:r>
              <a:rPr lang="sl-SI" sz="2800" dirty="0" smtClean="0"/>
              <a:t>namesto naštevanja uporabljaj </a:t>
            </a:r>
            <a:r>
              <a:rPr lang="sl-SI" sz="2800" dirty="0" err="1" smtClean="0"/>
              <a:t>SmartArt</a:t>
            </a:r>
            <a:r>
              <a:rPr lang="sl-SI" sz="2800" dirty="0" smtClean="0"/>
              <a:t> oblike</a:t>
            </a:r>
          </a:p>
          <a:p>
            <a:pPr eaLnBrk="1" hangingPunct="1">
              <a:spcBef>
                <a:spcPts val="1800"/>
              </a:spcBef>
            </a:pPr>
            <a:r>
              <a:rPr lang="en-US" sz="2800" dirty="0" err="1">
                <a:solidFill>
                  <a:srgbClr val="00B050"/>
                </a:solidFill>
                <a:effectLst>
                  <a:outerShdw blurRad="38100" dist="38100" dir="2700000" algn="tl">
                    <a:srgbClr val="000000">
                      <a:alpha val="43137"/>
                    </a:srgbClr>
                  </a:outerShdw>
                </a:effectLst>
              </a:rPr>
              <a:t>Pravilo</a:t>
            </a:r>
            <a:r>
              <a:rPr lang="en-US" sz="2800" dirty="0">
                <a:solidFill>
                  <a:srgbClr val="00B050"/>
                </a:solidFill>
                <a:effectLst>
                  <a:outerShdw blurRad="38100" dist="38100" dir="2700000" algn="tl">
                    <a:srgbClr val="000000">
                      <a:alpha val="43137"/>
                    </a:srgbClr>
                  </a:outerShdw>
                </a:effectLst>
              </a:rPr>
              <a:t>: </a:t>
            </a:r>
            <a:r>
              <a:rPr lang="en-US" sz="2800" dirty="0" err="1">
                <a:solidFill>
                  <a:srgbClr val="00B050"/>
                </a:solidFill>
                <a:effectLst>
                  <a:outerShdw blurRad="38100" dist="38100" dir="2700000" algn="tl">
                    <a:srgbClr val="000000">
                      <a:alpha val="43137"/>
                    </a:srgbClr>
                  </a:outerShdw>
                </a:effectLst>
              </a:rPr>
              <a:t>manj</a:t>
            </a:r>
            <a:r>
              <a:rPr lang="en-US" sz="2800" dirty="0">
                <a:solidFill>
                  <a:srgbClr val="00B050"/>
                </a:solidFill>
                <a:effectLst>
                  <a:outerShdw blurRad="38100" dist="38100" dir="2700000" algn="tl">
                    <a:srgbClr val="000000">
                      <a:alpha val="43137"/>
                    </a:srgbClr>
                  </a:outerShdw>
                </a:effectLst>
              </a:rPr>
              <a:t> je </a:t>
            </a:r>
            <a:r>
              <a:rPr lang="en-US" sz="2800" dirty="0" err="1">
                <a:solidFill>
                  <a:srgbClr val="00B050"/>
                </a:solidFill>
                <a:effectLst>
                  <a:outerShdw blurRad="38100" dist="38100" dir="2700000" algn="tl">
                    <a:srgbClr val="000000">
                      <a:alpha val="43137"/>
                    </a:srgbClr>
                  </a:outerShdw>
                </a:effectLst>
              </a:rPr>
              <a:t>več</a:t>
            </a:r>
            <a:r>
              <a:rPr lang="en-US" sz="2800" dirty="0">
                <a:solidFill>
                  <a:srgbClr val="00B050"/>
                </a:solidFill>
                <a:effectLst>
                  <a:outerShdw blurRad="38100" dist="38100" dir="2700000" algn="tl">
                    <a:srgbClr val="000000">
                      <a:alpha val="43137"/>
                    </a:srgbClr>
                  </a:outerShdw>
                </a:effectLst>
              </a:rPr>
              <a:t>!</a:t>
            </a:r>
            <a:endParaRPr lang="en-US" sz="2800" dirty="0" smtClean="0">
              <a:solidFill>
                <a:srgbClr val="00B050"/>
              </a:solidFill>
              <a:effectLst>
                <a:outerShdw blurRad="38100" dist="38100" dir="2700000" algn="tl">
                  <a:srgbClr val="000000">
                    <a:alpha val="43137"/>
                  </a:srgbClr>
                </a:outerShdw>
              </a:effectLst>
            </a:endParaRPr>
          </a:p>
          <a:p>
            <a:pPr eaLnBrk="1" hangingPunct="1">
              <a:buFont typeface="Wingdings" pitchFamily="2" charset="2"/>
              <a:buNone/>
            </a:pPr>
            <a:endParaRPr lang="en-US" dirty="0" smtClean="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1"/>
          <p:cNvSpPr>
            <a:spLocks noGrp="1"/>
          </p:cNvSpPr>
          <p:nvPr>
            <p:ph idx="1"/>
          </p:nvPr>
        </p:nvSpPr>
        <p:spPr/>
        <p:txBody>
          <a:bodyPr/>
          <a:lstStyle/>
          <a:p>
            <a:endParaRPr lang="sl-SI"/>
          </a:p>
        </p:txBody>
      </p:sp>
      <p:sp>
        <p:nvSpPr>
          <p:cNvPr id="3" name="Naslov 2"/>
          <p:cNvSpPr>
            <a:spLocks noGrp="1"/>
          </p:cNvSpPr>
          <p:nvPr>
            <p:ph type="title"/>
          </p:nvPr>
        </p:nvSpPr>
        <p:spPr/>
        <p:txBody>
          <a:bodyPr/>
          <a:lstStyle/>
          <a:p>
            <a:r>
              <a:rPr lang="sl-SI" dirty="0" smtClean="0">
                <a:solidFill>
                  <a:srgbClr val="00B050"/>
                </a:solidFill>
              </a:rPr>
              <a:t>Primer uporabe </a:t>
            </a:r>
            <a:r>
              <a:rPr lang="sl-SI" dirty="0" err="1" smtClean="0">
                <a:solidFill>
                  <a:srgbClr val="00B050"/>
                </a:solidFill>
              </a:rPr>
              <a:t>SmartArt</a:t>
            </a:r>
            <a:r>
              <a:rPr lang="sl-SI" dirty="0" smtClean="0">
                <a:solidFill>
                  <a:srgbClr val="00B050"/>
                </a:solidFill>
              </a:rPr>
              <a:t>-a</a:t>
            </a:r>
            <a:endParaRPr lang="sl-SI" dirty="0">
              <a:solidFill>
                <a:srgbClr val="00B050"/>
              </a:solidFill>
            </a:endParaRPr>
          </a:p>
        </p:txBody>
      </p:sp>
      <p:sp>
        <p:nvSpPr>
          <p:cNvPr id="4" name="Ograda številke diapozitiva 3"/>
          <p:cNvSpPr>
            <a:spLocks noGrp="1"/>
          </p:cNvSpPr>
          <p:nvPr>
            <p:ph type="sldNum" sz="quarter" idx="10"/>
          </p:nvPr>
        </p:nvSpPr>
        <p:spPr/>
        <p:txBody>
          <a:bodyPr/>
          <a:lstStyle/>
          <a:p>
            <a:pPr>
              <a:defRPr/>
            </a:pPr>
            <a:fld id="{EBACF34B-03C1-4485-8E6F-B7DD696FAFBC}" type="slidenum">
              <a:rPr lang="en-US" smtClean="0"/>
              <a:pPr>
                <a:defRPr/>
              </a:pPr>
              <a:t>7</a:t>
            </a:fld>
            <a:endParaRPr lang="en-US" dirty="0"/>
          </a:p>
        </p:txBody>
      </p:sp>
      <p:graphicFrame>
        <p:nvGraphicFramePr>
          <p:cNvPr id="5" name="Content Placeholder 6"/>
          <p:cNvGraphicFramePr>
            <a:graphicFrameLocks/>
          </p:cNvGraphicFramePr>
          <p:nvPr>
            <p:extLst>
              <p:ext uri="{D42A27DB-BD31-4B8C-83A1-F6EECF244321}">
                <p14:modId xmlns:p14="http://schemas.microsoft.com/office/powerpoint/2010/main" val="1479218299"/>
              </p:ext>
            </p:extLst>
          </p:nvPr>
        </p:nvGraphicFramePr>
        <p:xfrm>
          <a:off x="112921" y="1178906"/>
          <a:ext cx="8890620" cy="3068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10"/>
          <p:cNvCxnSpPr/>
          <p:nvPr/>
        </p:nvCxnSpPr>
        <p:spPr>
          <a:xfrm>
            <a:off x="93735" y="5355370"/>
            <a:ext cx="144016" cy="0"/>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graphicFrame>
        <p:nvGraphicFramePr>
          <p:cNvPr id="7" name="Content Placeholder 6"/>
          <p:cNvGraphicFramePr>
            <a:graphicFrameLocks/>
          </p:cNvGraphicFramePr>
          <p:nvPr>
            <p:extLst>
              <p:ext uri="{D42A27DB-BD31-4B8C-83A1-F6EECF244321}">
                <p14:modId xmlns:p14="http://schemas.microsoft.com/office/powerpoint/2010/main" val="3664010831"/>
              </p:ext>
            </p:extLst>
          </p:nvPr>
        </p:nvGraphicFramePr>
        <p:xfrm>
          <a:off x="181880" y="3771194"/>
          <a:ext cx="8890620" cy="306896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8" name="Straight Arrow Connector 11"/>
          <p:cNvCxnSpPr/>
          <p:nvPr/>
        </p:nvCxnSpPr>
        <p:spPr>
          <a:xfrm>
            <a:off x="8986215" y="2691074"/>
            <a:ext cx="144016" cy="0"/>
          </a:xfrm>
          <a:prstGeom prst="straightConnector1">
            <a:avLst/>
          </a:prstGeom>
          <a:ln w="57150">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289129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graphicEl>
                                              <a:dgm id="{90D4AC1A-4BC1-4F88-A692-38B609F4BA48}"/>
                                            </p:graphicEl>
                                          </p:spTgt>
                                        </p:tgtEl>
                                        <p:attrNameLst>
                                          <p:attrName>style.visibility</p:attrName>
                                        </p:attrNameLst>
                                      </p:cBhvr>
                                      <p:to>
                                        <p:strVal val="visible"/>
                                      </p:to>
                                    </p:set>
                                    <p:animEffect transition="in" filter="fade">
                                      <p:cBhvr>
                                        <p:cTn id="7" dur="500"/>
                                        <p:tgtEl>
                                          <p:spTgt spid="5">
                                            <p:graphicEl>
                                              <a:dgm id="{90D4AC1A-4BC1-4F88-A692-38B609F4BA48}"/>
                                            </p:graphic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graphicEl>
                                              <a:dgm id="{86F3B82F-F1F2-469C-9CF3-0E0CA3BAC3E7}"/>
                                            </p:graphicEl>
                                          </p:spTgt>
                                        </p:tgtEl>
                                        <p:attrNameLst>
                                          <p:attrName>style.visibility</p:attrName>
                                        </p:attrNameLst>
                                      </p:cBhvr>
                                      <p:to>
                                        <p:strVal val="visible"/>
                                      </p:to>
                                    </p:set>
                                    <p:animEffect transition="in" filter="fade">
                                      <p:cBhvr>
                                        <p:cTn id="11" dur="500"/>
                                        <p:tgtEl>
                                          <p:spTgt spid="5">
                                            <p:graphicEl>
                                              <a:dgm id="{86F3B82F-F1F2-469C-9CF3-0E0CA3BAC3E7}"/>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graphicEl>
                                              <a:dgm id="{FCAEBC23-7F0B-4773-A302-D3C6A90BB53D}"/>
                                            </p:graphicEl>
                                          </p:spTgt>
                                        </p:tgtEl>
                                        <p:attrNameLst>
                                          <p:attrName>style.visibility</p:attrName>
                                        </p:attrNameLst>
                                      </p:cBhvr>
                                      <p:to>
                                        <p:strVal val="visible"/>
                                      </p:to>
                                    </p:set>
                                    <p:animEffect transition="in" filter="fade">
                                      <p:cBhvr>
                                        <p:cTn id="15" dur="500"/>
                                        <p:tgtEl>
                                          <p:spTgt spid="5">
                                            <p:graphicEl>
                                              <a:dgm id="{FCAEBC23-7F0B-4773-A302-D3C6A90BB53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
                                            <p:graphicEl>
                                              <a:dgm id="{13E929EA-A5B1-4183-802F-42864EC8F5FD}"/>
                                            </p:graphicEl>
                                          </p:spTgt>
                                        </p:tgtEl>
                                        <p:attrNameLst>
                                          <p:attrName>style.visibility</p:attrName>
                                        </p:attrNameLst>
                                      </p:cBhvr>
                                      <p:to>
                                        <p:strVal val="visible"/>
                                      </p:to>
                                    </p:set>
                                    <p:animEffect transition="in" filter="fade">
                                      <p:cBhvr>
                                        <p:cTn id="18" dur="500"/>
                                        <p:tgtEl>
                                          <p:spTgt spid="5">
                                            <p:graphicEl>
                                              <a:dgm id="{13E929EA-A5B1-4183-802F-42864EC8F5FD}"/>
                                            </p:graphicEl>
                                          </p:spTgt>
                                        </p:tgtEl>
                                      </p:cBhvr>
                                    </p:animEffect>
                                  </p:childTnLst>
                                </p:cTn>
                              </p:par>
                            </p:childTnLst>
                          </p:cTn>
                        </p:par>
                        <p:par>
                          <p:cTn id="19" fill="hold">
                            <p:stCondLst>
                              <p:cond delay="1500"/>
                            </p:stCondLst>
                            <p:childTnLst>
                              <p:par>
                                <p:cTn id="20" presetID="10" presetClass="entr" presetSubtype="0" fill="hold" grpId="0" nodeType="afterEffect">
                                  <p:stCondLst>
                                    <p:cond delay="0"/>
                                  </p:stCondLst>
                                  <p:childTnLst>
                                    <p:set>
                                      <p:cBhvr>
                                        <p:cTn id="21" dur="1" fill="hold">
                                          <p:stCondLst>
                                            <p:cond delay="0"/>
                                          </p:stCondLst>
                                        </p:cTn>
                                        <p:tgtEl>
                                          <p:spTgt spid="5">
                                            <p:graphicEl>
                                              <a:dgm id="{20F4A683-5AE0-4B4C-B0F7-A6B14FE71615}"/>
                                            </p:graphicEl>
                                          </p:spTgt>
                                        </p:tgtEl>
                                        <p:attrNameLst>
                                          <p:attrName>style.visibility</p:attrName>
                                        </p:attrNameLst>
                                      </p:cBhvr>
                                      <p:to>
                                        <p:strVal val="visible"/>
                                      </p:to>
                                    </p:set>
                                    <p:animEffect transition="in" filter="fade">
                                      <p:cBhvr>
                                        <p:cTn id="22" dur="500"/>
                                        <p:tgtEl>
                                          <p:spTgt spid="5">
                                            <p:graphicEl>
                                              <a:dgm id="{20F4A683-5AE0-4B4C-B0F7-A6B14FE71615}"/>
                                            </p:graphicEl>
                                          </p:spTgt>
                                        </p:tgtEl>
                                      </p:cBhvr>
                                    </p:animEffec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5">
                                            <p:graphicEl>
                                              <a:dgm id="{5E3B4934-7786-4BC7-84DB-8F1CCADEA89D}"/>
                                            </p:graphicEl>
                                          </p:spTgt>
                                        </p:tgtEl>
                                        <p:attrNameLst>
                                          <p:attrName>style.visibility</p:attrName>
                                        </p:attrNameLst>
                                      </p:cBhvr>
                                      <p:to>
                                        <p:strVal val="visible"/>
                                      </p:to>
                                    </p:set>
                                    <p:animEffect transition="in" filter="fade">
                                      <p:cBhvr>
                                        <p:cTn id="26" dur="500"/>
                                        <p:tgtEl>
                                          <p:spTgt spid="5">
                                            <p:graphicEl>
                                              <a:dgm id="{5E3B4934-7786-4BC7-84DB-8F1CCADEA89D}"/>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graphicEl>
                                              <a:dgm id="{79D6572E-6825-4DA6-9419-DA0C5143FB41}"/>
                                            </p:graphicEl>
                                          </p:spTgt>
                                        </p:tgtEl>
                                        <p:attrNameLst>
                                          <p:attrName>style.visibility</p:attrName>
                                        </p:attrNameLst>
                                      </p:cBhvr>
                                      <p:to>
                                        <p:strVal val="visible"/>
                                      </p:to>
                                    </p:set>
                                    <p:animEffect transition="in" filter="fade">
                                      <p:cBhvr>
                                        <p:cTn id="29" dur="500"/>
                                        <p:tgtEl>
                                          <p:spTgt spid="5">
                                            <p:graphicEl>
                                              <a:dgm id="{79D6572E-6825-4DA6-9419-DA0C5143FB41}"/>
                                            </p:graphicEl>
                                          </p:spTgt>
                                        </p:tgtEl>
                                      </p:cBhvr>
                                    </p:animEffect>
                                  </p:childTnLst>
                                </p:cTn>
                              </p:par>
                            </p:childTnLst>
                          </p:cTn>
                        </p:par>
                        <p:par>
                          <p:cTn id="30" fill="hold">
                            <p:stCondLst>
                              <p:cond delay="2500"/>
                            </p:stCondLst>
                            <p:childTnLst>
                              <p:par>
                                <p:cTn id="31" presetID="10" presetClass="entr" presetSubtype="0" fill="hold" grpId="0" nodeType="afterEffect">
                                  <p:stCondLst>
                                    <p:cond delay="0"/>
                                  </p:stCondLst>
                                  <p:childTnLst>
                                    <p:set>
                                      <p:cBhvr>
                                        <p:cTn id="32" dur="1" fill="hold">
                                          <p:stCondLst>
                                            <p:cond delay="0"/>
                                          </p:stCondLst>
                                        </p:cTn>
                                        <p:tgtEl>
                                          <p:spTgt spid="5">
                                            <p:graphicEl>
                                              <a:dgm id="{B5D9AB20-7441-492A-8057-BB86C4942C42}"/>
                                            </p:graphicEl>
                                          </p:spTgt>
                                        </p:tgtEl>
                                        <p:attrNameLst>
                                          <p:attrName>style.visibility</p:attrName>
                                        </p:attrNameLst>
                                      </p:cBhvr>
                                      <p:to>
                                        <p:strVal val="visible"/>
                                      </p:to>
                                    </p:set>
                                    <p:animEffect transition="in" filter="fade">
                                      <p:cBhvr>
                                        <p:cTn id="33" dur="500"/>
                                        <p:tgtEl>
                                          <p:spTgt spid="5">
                                            <p:graphicEl>
                                              <a:dgm id="{B5D9AB20-7441-492A-8057-BB86C4942C42}"/>
                                            </p:graphicEl>
                                          </p:spTgt>
                                        </p:tgtEl>
                                      </p:cBhvr>
                                    </p:animEffect>
                                  </p:childTnLst>
                                </p:cTn>
                              </p:par>
                            </p:childTnLst>
                          </p:cTn>
                        </p:par>
                        <p:par>
                          <p:cTn id="34" fill="hold">
                            <p:stCondLst>
                              <p:cond delay="3000"/>
                            </p:stCondLst>
                            <p:childTnLst>
                              <p:par>
                                <p:cTn id="35" presetID="10" presetClass="entr" presetSubtype="0" fill="hold" grpId="0" nodeType="afterEffect">
                                  <p:stCondLst>
                                    <p:cond delay="0"/>
                                  </p:stCondLst>
                                  <p:childTnLst>
                                    <p:set>
                                      <p:cBhvr>
                                        <p:cTn id="36" dur="1" fill="hold">
                                          <p:stCondLst>
                                            <p:cond delay="0"/>
                                          </p:stCondLst>
                                        </p:cTn>
                                        <p:tgtEl>
                                          <p:spTgt spid="5">
                                            <p:graphicEl>
                                              <a:dgm id="{C44144A6-B3F6-45F3-A781-78CCC960EB1C}"/>
                                            </p:graphicEl>
                                          </p:spTgt>
                                        </p:tgtEl>
                                        <p:attrNameLst>
                                          <p:attrName>style.visibility</p:attrName>
                                        </p:attrNameLst>
                                      </p:cBhvr>
                                      <p:to>
                                        <p:strVal val="visible"/>
                                      </p:to>
                                    </p:set>
                                    <p:animEffect transition="in" filter="fade">
                                      <p:cBhvr>
                                        <p:cTn id="37" dur="500"/>
                                        <p:tgtEl>
                                          <p:spTgt spid="5">
                                            <p:graphicEl>
                                              <a:dgm id="{C44144A6-B3F6-45F3-A781-78CCC960EB1C}"/>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5">
                                            <p:graphicEl>
                                              <a:dgm id="{3D086AF1-7C83-40DE-B16B-9446BB1BCD68}"/>
                                            </p:graphicEl>
                                          </p:spTgt>
                                        </p:tgtEl>
                                        <p:attrNameLst>
                                          <p:attrName>style.visibility</p:attrName>
                                        </p:attrNameLst>
                                      </p:cBhvr>
                                      <p:to>
                                        <p:strVal val="visible"/>
                                      </p:to>
                                    </p:set>
                                    <p:animEffect transition="in" filter="fade">
                                      <p:cBhvr>
                                        <p:cTn id="40" dur="500"/>
                                        <p:tgtEl>
                                          <p:spTgt spid="5">
                                            <p:graphicEl>
                                              <a:dgm id="{3D086AF1-7C83-40DE-B16B-9446BB1BCD68}"/>
                                            </p:graphicEl>
                                          </p:spTgt>
                                        </p:tgtEl>
                                      </p:cBhvr>
                                    </p:animEffect>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5">
                                            <p:graphicEl>
                                              <a:dgm id="{9BB56189-C573-496D-A166-BEE38E75838E}"/>
                                            </p:graphicEl>
                                          </p:spTgt>
                                        </p:tgtEl>
                                        <p:attrNameLst>
                                          <p:attrName>style.visibility</p:attrName>
                                        </p:attrNameLst>
                                      </p:cBhvr>
                                      <p:to>
                                        <p:strVal val="visible"/>
                                      </p:to>
                                    </p:set>
                                    <p:animEffect transition="in" filter="fade">
                                      <p:cBhvr>
                                        <p:cTn id="44" dur="500"/>
                                        <p:tgtEl>
                                          <p:spTgt spid="5">
                                            <p:graphicEl>
                                              <a:dgm id="{9BB56189-C573-496D-A166-BEE38E75838E}"/>
                                            </p:graphicEl>
                                          </p:spTgt>
                                        </p:tgtEl>
                                      </p:cBhvr>
                                    </p:animEffect>
                                  </p:childTnLst>
                                </p:cTn>
                              </p:par>
                            </p:childTnLst>
                          </p:cTn>
                        </p:par>
                        <p:par>
                          <p:cTn id="45" fill="hold">
                            <p:stCondLst>
                              <p:cond delay="4000"/>
                            </p:stCondLst>
                            <p:childTnLst>
                              <p:par>
                                <p:cTn id="46" presetID="10" presetClass="entr" presetSubtype="0"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animEffect transition="in" filter="fade">
                                      <p:cBhvr>
                                        <p:cTn id="48" dur="500"/>
                                        <p:tgtEl>
                                          <p:spTgt spid="8"/>
                                        </p:tgtEl>
                                      </p:cBhvr>
                                    </p:animEffect>
                                  </p:childTnLst>
                                </p:cTn>
                              </p:par>
                            </p:childTnLst>
                          </p:cTn>
                        </p:par>
                        <p:par>
                          <p:cTn id="49" fill="hold">
                            <p:stCondLst>
                              <p:cond delay="4500"/>
                            </p:stCondLst>
                            <p:childTnLst>
                              <p:par>
                                <p:cTn id="50" presetID="10" presetClass="entr" presetSubtype="0" fill="hold" nodeType="after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fade">
                                      <p:cBhvr>
                                        <p:cTn id="52" dur="500"/>
                                        <p:tgtEl>
                                          <p:spTgt spid="6"/>
                                        </p:tgtEl>
                                      </p:cBhvr>
                                    </p:animEffect>
                                  </p:childTnLst>
                                </p:cTn>
                              </p:par>
                            </p:childTnLst>
                          </p:cTn>
                        </p:par>
                        <p:par>
                          <p:cTn id="53" fill="hold">
                            <p:stCondLst>
                              <p:cond delay="5000"/>
                            </p:stCondLst>
                            <p:childTnLst>
                              <p:par>
                                <p:cTn id="54" presetID="10" presetClass="entr" presetSubtype="0" fill="hold" grpId="0" nodeType="afterEffect">
                                  <p:stCondLst>
                                    <p:cond delay="0"/>
                                  </p:stCondLst>
                                  <p:childTnLst>
                                    <p:set>
                                      <p:cBhvr>
                                        <p:cTn id="55" dur="1" fill="hold">
                                          <p:stCondLst>
                                            <p:cond delay="0"/>
                                          </p:stCondLst>
                                        </p:cTn>
                                        <p:tgtEl>
                                          <p:spTgt spid="7">
                                            <p:graphicEl>
                                              <a:dgm id="{90D4AC1A-4BC1-4F88-A692-38B609F4BA48}"/>
                                            </p:graphicEl>
                                          </p:spTgt>
                                        </p:tgtEl>
                                        <p:attrNameLst>
                                          <p:attrName>style.visibility</p:attrName>
                                        </p:attrNameLst>
                                      </p:cBhvr>
                                      <p:to>
                                        <p:strVal val="visible"/>
                                      </p:to>
                                    </p:set>
                                    <p:animEffect transition="in" filter="fade">
                                      <p:cBhvr>
                                        <p:cTn id="56" dur="500"/>
                                        <p:tgtEl>
                                          <p:spTgt spid="7">
                                            <p:graphicEl>
                                              <a:dgm id="{90D4AC1A-4BC1-4F88-A692-38B609F4BA48}"/>
                                            </p:graphicEl>
                                          </p:spTgt>
                                        </p:tgtEl>
                                      </p:cBhvr>
                                    </p:animEffect>
                                  </p:childTnLst>
                                </p:cTn>
                              </p:par>
                            </p:childTnLst>
                          </p:cTn>
                        </p:par>
                        <p:par>
                          <p:cTn id="57" fill="hold">
                            <p:stCondLst>
                              <p:cond delay="5500"/>
                            </p:stCondLst>
                            <p:childTnLst>
                              <p:par>
                                <p:cTn id="58" presetID="10" presetClass="entr" presetSubtype="0" fill="hold" grpId="0" nodeType="afterEffect">
                                  <p:stCondLst>
                                    <p:cond delay="0"/>
                                  </p:stCondLst>
                                  <p:childTnLst>
                                    <p:set>
                                      <p:cBhvr>
                                        <p:cTn id="59" dur="1" fill="hold">
                                          <p:stCondLst>
                                            <p:cond delay="0"/>
                                          </p:stCondLst>
                                        </p:cTn>
                                        <p:tgtEl>
                                          <p:spTgt spid="7">
                                            <p:graphicEl>
                                              <a:dgm id="{86F3B82F-F1F2-469C-9CF3-0E0CA3BAC3E7}"/>
                                            </p:graphicEl>
                                          </p:spTgt>
                                        </p:tgtEl>
                                        <p:attrNameLst>
                                          <p:attrName>style.visibility</p:attrName>
                                        </p:attrNameLst>
                                      </p:cBhvr>
                                      <p:to>
                                        <p:strVal val="visible"/>
                                      </p:to>
                                    </p:set>
                                    <p:animEffect transition="in" filter="fade">
                                      <p:cBhvr>
                                        <p:cTn id="60" dur="500"/>
                                        <p:tgtEl>
                                          <p:spTgt spid="7">
                                            <p:graphicEl>
                                              <a:dgm id="{86F3B82F-F1F2-469C-9CF3-0E0CA3BAC3E7}"/>
                                            </p:graphicEl>
                                          </p:spTgt>
                                        </p:tgtEl>
                                      </p:cBhvr>
                                    </p:animEffect>
                                  </p:childTnLst>
                                </p:cTn>
                              </p:par>
                            </p:childTnLst>
                          </p:cTn>
                        </p:par>
                        <p:par>
                          <p:cTn id="61" fill="hold">
                            <p:stCondLst>
                              <p:cond delay="6000"/>
                            </p:stCondLst>
                            <p:childTnLst>
                              <p:par>
                                <p:cTn id="62" presetID="10" presetClass="entr" presetSubtype="0" fill="hold" grpId="0" nodeType="afterEffect">
                                  <p:stCondLst>
                                    <p:cond delay="0"/>
                                  </p:stCondLst>
                                  <p:childTnLst>
                                    <p:set>
                                      <p:cBhvr>
                                        <p:cTn id="63" dur="1" fill="hold">
                                          <p:stCondLst>
                                            <p:cond delay="0"/>
                                          </p:stCondLst>
                                        </p:cTn>
                                        <p:tgtEl>
                                          <p:spTgt spid="7">
                                            <p:graphicEl>
                                              <a:dgm id="{FCAEBC23-7F0B-4773-A302-D3C6A90BB53D}"/>
                                            </p:graphicEl>
                                          </p:spTgt>
                                        </p:tgtEl>
                                        <p:attrNameLst>
                                          <p:attrName>style.visibility</p:attrName>
                                        </p:attrNameLst>
                                      </p:cBhvr>
                                      <p:to>
                                        <p:strVal val="visible"/>
                                      </p:to>
                                    </p:set>
                                    <p:animEffect transition="in" filter="fade">
                                      <p:cBhvr>
                                        <p:cTn id="64" dur="500"/>
                                        <p:tgtEl>
                                          <p:spTgt spid="7">
                                            <p:graphicEl>
                                              <a:dgm id="{FCAEBC23-7F0B-4773-A302-D3C6A90BB53D}"/>
                                            </p:graphicEl>
                                          </p:spTgt>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7">
                                            <p:graphicEl>
                                              <a:dgm id="{C37EF847-7DE5-4662-B78B-AB9B3C728350}"/>
                                            </p:graphicEl>
                                          </p:spTgt>
                                        </p:tgtEl>
                                        <p:attrNameLst>
                                          <p:attrName>style.visibility</p:attrName>
                                        </p:attrNameLst>
                                      </p:cBhvr>
                                      <p:to>
                                        <p:strVal val="visible"/>
                                      </p:to>
                                    </p:set>
                                    <p:animEffect transition="in" filter="fade">
                                      <p:cBhvr>
                                        <p:cTn id="67" dur="500"/>
                                        <p:tgtEl>
                                          <p:spTgt spid="7">
                                            <p:graphicEl>
                                              <a:dgm id="{C37EF847-7DE5-4662-B78B-AB9B3C728350}"/>
                                            </p:graphicEl>
                                          </p:spTgt>
                                        </p:tgtEl>
                                      </p:cBhvr>
                                    </p:animEffect>
                                  </p:childTnLst>
                                </p:cTn>
                              </p:par>
                            </p:childTnLst>
                          </p:cTn>
                        </p:par>
                        <p:par>
                          <p:cTn id="68" fill="hold">
                            <p:stCondLst>
                              <p:cond delay="6500"/>
                            </p:stCondLst>
                            <p:childTnLst>
                              <p:par>
                                <p:cTn id="69" presetID="10" presetClass="entr" presetSubtype="0" fill="hold" grpId="0" nodeType="afterEffect">
                                  <p:stCondLst>
                                    <p:cond delay="0"/>
                                  </p:stCondLst>
                                  <p:childTnLst>
                                    <p:set>
                                      <p:cBhvr>
                                        <p:cTn id="70" dur="1" fill="hold">
                                          <p:stCondLst>
                                            <p:cond delay="0"/>
                                          </p:stCondLst>
                                        </p:cTn>
                                        <p:tgtEl>
                                          <p:spTgt spid="7">
                                            <p:graphicEl>
                                              <a:dgm id="{CFB9F0D9-CD76-4EE2-A6B1-12557708D2F2}"/>
                                            </p:graphicEl>
                                          </p:spTgt>
                                        </p:tgtEl>
                                        <p:attrNameLst>
                                          <p:attrName>style.visibility</p:attrName>
                                        </p:attrNameLst>
                                      </p:cBhvr>
                                      <p:to>
                                        <p:strVal val="visible"/>
                                      </p:to>
                                    </p:set>
                                    <p:animEffect transition="in" filter="fade">
                                      <p:cBhvr>
                                        <p:cTn id="71" dur="500"/>
                                        <p:tgtEl>
                                          <p:spTgt spid="7">
                                            <p:graphicEl>
                                              <a:dgm id="{CFB9F0D9-CD76-4EE2-A6B1-12557708D2F2}"/>
                                            </p:graphicEl>
                                          </p:spTgt>
                                        </p:tgtEl>
                                      </p:cBhvr>
                                    </p:animEffect>
                                  </p:childTnLst>
                                </p:cTn>
                              </p:par>
                            </p:childTnLst>
                          </p:cTn>
                        </p:par>
                        <p:par>
                          <p:cTn id="72" fill="hold">
                            <p:stCondLst>
                              <p:cond delay="7000"/>
                            </p:stCondLst>
                            <p:childTnLst>
                              <p:par>
                                <p:cTn id="73" presetID="10" presetClass="entr" presetSubtype="0" fill="hold" grpId="0" nodeType="afterEffect">
                                  <p:stCondLst>
                                    <p:cond delay="0"/>
                                  </p:stCondLst>
                                  <p:childTnLst>
                                    <p:set>
                                      <p:cBhvr>
                                        <p:cTn id="74" dur="1" fill="hold">
                                          <p:stCondLst>
                                            <p:cond delay="0"/>
                                          </p:stCondLst>
                                        </p:cTn>
                                        <p:tgtEl>
                                          <p:spTgt spid="7">
                                            <p:graphicEl>
                                              <a:dgm id="{B44B162A-9FBB-4B6E-8CF8-9487AC243671}"/>
                                            </p:graphicEl>
                                          </p:spTgt>
                                        </p:tgtEl>
                                        <p:attrNameLst>
                                          <p:attrName>style.visibility</p:attrName>
                                        </p:attrNameLst>
                                      </p:cBhvr>
                                      <p:to>
                                        <p:strVal val="visible"/>
                                      </p:to>
                                    </p:set>
                                    <p:animEffect transition="in" filter="fade">
                                      <p:cBhvr>
                                        <p:cTn id="75" dur="500"/>
                                        <p:tgtEl>
                                          <p:spTgt spid="7">
                                            <p:graphicEl>
                                              <a:dgm id="{B44B162A-9FBB-4B6E-8CF8-9487AC243671}"/>
                                            </p:graphic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7">
                                            <p:graphicEl>
                                              <a:dgm id="{07F848D7-4439-4248-BED9-689A5341292A}"/>
                                            </p:graphicEl>
                                          </p:spTgt>
                                        </p:tgtEl>
                                        <p:attrNameLst>
                                          <p:attrName>style.visibility</p:attrName>
                                        </p:attrNameLst>
                                      </p:cBhvr>
                                      <p:to>
                                        <p:strVal val="visible"/>
                                      </p:to>
                                    </p:set>
                                    <p:animEffect transition="in" filter="fade">
                                      <p:cBhvr>
                                        <p:cTn id="78" dur="500"/>
                                        <p:tgtEl>
                                          <p:spTgt spid="7">
                                            <p:graphicEl>
                                              <a:dgm id="{07F848D7-4439-4248-BED9-689A5341292A}"/>
                                            </p:graphicEl>
                                          </p:spTgt>
                                        </p:tgtEl>
                                      </p:cBhvr>
                                    </p:animEffect>
                                  </p:childTnLst>
                                </p:cTn>
                              </p:par>
                            </p:childTnLst>
                          </p:cTn>
                        </p:par>
                        <p:par>
                          <p:cTn id="79" fill="hold">
                            <p:stCondLst>
                              <p:cond delay="7500"/>
                            </p:stCondLst>
                            <p:childTnLst>
                              <p:par>
                                <p:cTn id="80" presetID="10" presetClass="entr" presetSubtype="0" fill="hold" grpId="0" nodeType="afterEffect">
                                  <p:stCondLst>
                                    <p:cond delay="0"/>
                                  </p:stCondLst>
                                  <p:childTnLst>
                                    <p:set>
                                      <p:cBhvr>
                                        <p:cTn id="81" dur="1" fill="hold">
                                          <p:stCondLst>
                                            <p:cond delay="0"/>
                                          </p:stCondLst>
                                        </p:cTn>
                                        <p:tgtEl>
                                          <p:spTgt spid="7">
                                            <p:graphicEl>
                                              <a:dgm id="{3FC2EACC-4EDA-49F2-AC41-D56E54A20DE5}"/>
                                            </p:graphicEl>
                                          </p:spTgt>
                                        </p:tgtEl>
                                        <p:attrNameLst>
                                          <p:attrName>style.visibility</p:attrName>
                                        </p:attrNameLst>
                                      </p:cBhvr>
                                      <p:to>
                                        <p:strVal val="visible"/>
                                      </p:to>
                                    </p:set>
                                    <p:animEffect transition="in" filter="fade">
                                      <p:cBhvr>
                                        <p:cTn id="82" dur="500"/>
                                        <p:tgtEl>
                                          <p:spTgt spid="7">
                                            <p:graphicEl>
                                              <a:dgm id="{3FC2EACC-4EDA-49F2-AC41-D56E54A20DE5}"/>
                                            </p:graphicEl>
                                          </p:spTgt>
                                        </p:tgtEl>
                                      </p:cBhvr>
                                    </p:animEffect>
                                  </p:childTnLst>
                                </p:cTn>
                              </p:par>
                            </p:childTnLst>
                          </p:cTn>
                        </p:par>
                        <p:par>
                          <p:cTn id="83" fill="hold">
                            <p:stCondLst>
                              <p:cond delay="8000"/>
                            </p:stCondLst>
                            <p:childTnLst>
                              <p:par>
                                <p:cTn id="84" presetID="10" presetClass="entr" presetSubtype="0" fill="hold" grpId="0" nodeType="afterEffect">
                                  <p:stCondLst>
                                    <p:cond delay="0"/>
                                  </p:stCondLst>
                                  <p:childTnLst>
                                    <p:set>
                                      <p:cBhvr>
                                        <p:cTn id="85" dur="1" fill="hold">
                                          <p:stCondLst>
                                            <p:cond delay="0"/>
                                          </p:stCondLst>
                                        </p:cTn>
                                        <p:tgtEl>
                                          <p:spTgt spid="7">
                                            <p:graphicEl>
                                              <a:dgm id="{65314DD4-AA4F-4886-802C-49E48D321385}"/>
                                            </p:graphicEl>
                                          </p:spTgt>
                                        </p:tgtEl>
                                        <p:attrNameLst>
                                          <p:attrName>style.visibility</p:attrName>
                                        </p:attrNameLst>
                                      </p:cBhvr>
                                      <p:to>
                                        <p:strVal val="visible"/>
                                      </p:to>
                                    </p:set>
                                    <p:animEffect transition="in" filter="fade">
                                      <p:cBhvr>
                                        <p:cTn id="86" dur="500"/>
                                        <p:tgtEl>
                                          <p:spTgt spid="7">
                                            <p:graphicEl>
                                              <a:dgm id="{65314DD4-AA4F-4886-802C-49E48D321385}"/>
                                            </p:graphicEl>
                                          </p:spTgt>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7">
                                            <p:graphicEl>
                                              <a:dgm id="{84AE2554-E19A-43BB-A186-77C1C170EAD1}"/>
                                            </p:graphicEl>
                                          </p:spTgt>
                                        </p:tgtEl>
                                        <p:attrNameLst>
                                          <p:attrName>style.visibility</p:attrName>
                                        </p:attrNameLst>
                                      </p:cBhvr>
                                      <p:to>
                                        <p:strVal val="visible"/>
                                      </p:to>
                                    </p:set>
                                    <p:animEffect transition="in" filter="fade">
                                      <p:cBhvr>
                                        <p:cTn id="89" dur="500"/>
                                        <p:tgtEl>
                                          <p:spTgt spid="7">
                                            <p:graphicEl>
                                              <a:dgm id="{84AE2554-E19A-43BB-A186-77C1C170EAD1}"/>
                                            </p:graphicEl>
                                          </p:spTgt>
                                        </p:tgtEl>
                                      </p:cBhvr>
                                    </p:animEffect>
                                  </p:childTnLst>
                                </p:cTn>
                              </p:par>
                            </p:childTnLst>
                          </p:cTn>
                        </p:par>
                        <p:par>
                          <p:cTn id="90" fill="hold">
                            <p:stCondLst>
                              <p:cond delay="8500"/>
                            </p:stCondLst>
                            <p:childTnLst>
                              <p:par>
                                <p:cTn id="91" presetID="10" presetClass="entr" presetSubtype="0" fill="hold" grpId="0" nodeType="afterEffect">
                                  <p:stCondLst>
                                    <p:cond delay="0"/>
                                  </p:stCondLst>
                                  <p:childTnLst>
                                    <p:set>
                                      <p:cBhvr>
                                        <p:cTn id="92" dur="1" fill="hold">
                                          <p:stCondLst>
                                            <p:cond delay="0"/>
                                          </p:stCondLst>
                                        </p:cTn>
                                        <p:tgtEl>
                                          <p:spTgt spid="7">
                                            <p:graphicEl>
                                              <a:dgm id="{4D92C3EE-CFC4-49F5-AE7C-33A10479BAA5}"/>
                                            </p:graphicEl>
                                          </p:spTgt>
                                        </p:tgtEl>
                                        <p:attrNameLst>
                                          <p:attrName>style.visibility</p:attrName>
                                        </p:attrNameLst>
                                      </p:cBhvr>
                                      <p:to>
                                        <p:strVal val="visible"/>
                                      </p:to>
                                    </p:set>
                                    <p:animEffect transition="in" filter="fade">
                                      <p:cBhvr>
                                        <p:cTn id="93" dur="500"/>
                                        <p:tgtEl>
                                          <p:spTgt spid="7">
                                            <p:graphicEl>
                                              <a:dgm id="{4D92C3EE-CFC4-49F5-AE7C-33A10479BAA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Primer slabe strukture prosojnice</a:t>
            </a:r>
            <a:endParaRPr lang="en-US" dirty="0">
              <a:solidFill>
                <a:srgbClr val="C00000"/>
              </a:solidFill>
            </a:endParaRPr>
          </a:p>
        </p:txBody>
      </p:sp>
      <p:sp>
        <p:nvSpPr>
          <p:cNvPr id="19459" name="Rectangle 3"/>
          <p:cNvSpPr>
            <a:spLocks noGrp="1" noChangeArrowheads="1"/>
          </p:cNvSpPr>
          <p:nvPr>
            <p:ph type="body" idx="1"/>
          </p:nvPr>
        </p:nvSpPr>
        <p:spPr/>
        <p:txBody>
          <a:bodyPr/>
          <a:lstStyle/>
          <a:p>
            <a:pPr eaLnBrk="1" hangingPunct="1"/>
            <a:r>
              <a:rPr lang="en-US" smtClean="0"/>
              <a:t>T</a:t>
            </a:r>
            <a:r>
              <a:rPr lang="sl-SI" smtClean="0"/>
              <a:t>a stran vsebuje preveč besed za uporabo na prosojnici. Prosojnica ni zasnovana po točkah, kar otežuje uporabo vam in poslušalcem. Čeprav je na tej prosojnici predstavljena enaka količina informacij kot na predhodni, izgleda ta prosojnica veliko bolj nepregledno. Na kratko:</a:t>
            </a:r>
            <a:r>
              <a:rPr lang="en-US" smtClean="0"/>
              <a:t> </a:t>
            </a:r>
            <a:r>
              <a:rPr lang="sl-SI" smtClean="0"/>
              <a:t>vaša publika bo porabila preveč časa za branje sestavka namesto, da bi poslušala vas. </a:t>
            </a:r>
            <a:endParaRPr lang="en-US" smtClean="0"/>
          </a:p>
        </p:txBody>
      </p:sp>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fontAlgn="auto" hangingPunct="1">
              <a:spcAft>
                <a:spcPts val="0"/>
              </a:spcAft>
              <a:defRPr/>
            </a:pPr>
            <a:r>
              <a:rPr lang="sl-SI" dirty="0">
                <a:solidFill>
                  <a:srgbClr val="C00000"/>
                </a:solidFill>
              </a:rPr>
              <a:t>Neprimerna struktura - napotki</a:t>
            </a:r>
            <a:endParaRPr lang="en-US" dirty="0">
              <a:solidFill>
                <a:srgbClr val="C00000"/>
              </a:solidFill>
            </a:endParaRPr>
          </a:p>
        </p:txBody>
      </p:sp>
      <p:sp>
        <p:nvSpPr>
          <p:cNvPr id="34819" name="Rectangle 3"/>
          <p:cNvSpPr>
            <a:spLocks noGrp="1" noChangeArrowheads="1"/>
          </p:cNvSpPr>
          <p:nvPr>
            <p:ph type="body" idx="1"/>
          </p:nvPr>
        </p:nvSpPr>
        <p:spPr/>
        <p:txBody>
          <a:bodyPr/>
          <a:lstStyle/>
          <a:p>
            <a:pPr eaLnBrk="1" hangingPunct="1"/>
            <a:r>
              <a:rPr lang="sl-SI" dirty="0" smtClean="0"/>
              <a:t>Na eni prosojnici podajte največ eno pomembno informacijo</a:t>
            </a:r>
            <a:r>
              <a:rPr lang="en-US" dirty="0" smtClean="0"/>
              <a:t>:</a:t>
            </a:r>
          </a:p>
          <a:p>
            <a:pPr lvl="1" eaLnBrk="1" hangingPunct="1">
              <a:spcBef>
                <a:spcPts val="1200"/>
              </a:spcBef>
            </a:pPr>
            <a:r>
              <a:rPr lang="sl-SI" dirty="0" smtClean="0"/>
              <a:t>s tem boste pomagali poslušalcem osredotočiti se na smisel vaše predstavitve </a:t>
            </a:r>
          </a:p>
          <a:p>
            <a:pPr lvl="1" eaLnBrk="1" hangingPunct="1">
              <a:spcBef>
                <a:spcPts val="1200"/>
              </a:spcBef>
            </a:pPr>
            <a:r>
              <a:rPr lang="sl-SI" dirty="0" smtClean="0"/>
              <a:t>s tem preprečite, da bi poslušalci brali besedilo vnaprej</a:t>
            </a:r>
            <a:endParaRPr lang="en-US" dirty="0" smtClean="0"/>
          </a:p>
          <a:p>
            <a:pPr lvl="1" eaLnBrk="1" hangingPunct="1">
              <a:spcBef>
                <a:spcPts val="1200"/>
              </a:spcBef>
            </a:pPr>
            <a:r>
              <a:rPr lang="sl-SI" dirty="0" smtClean="0"/>
              <a:t>na ta način bodo poslušalci osredotočeni na trenutno predstavljen del tematike </a:t>
            </a:r>
            <a:endParaRPr lang="en-US" dirty="0" smtClean="0"/>
          </a:p>
        </p:txBody>
      </p:sp>
    </p:spTree>
  </p:cSld>
  <p:clrMapOvr>
    <a:masterClrMapping/>
  </p:clrMapOvr>
  <p:transition>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kanje">
  <a:themeElements>
    <a:clrScheme name="Po meri 4">
      <a:dk1>
        <a:sysClr val="windowText" lastClr="000000"/>
      </a:dk1>
      <a:lt1>
        <a:srgbClr val="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002060"/>
      </a:hlink>
      <a:folHlink>
        <a:srgbClr val="007DEA"/>
      </a:folHlink>
    </a:clrScheme>
    <a:fontScheme name="Stek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2227</TotalTime>
  <Words>1102</Words>
  <Application>Microsoft Office PowerPoint</Application>
  <PresentationFormat>Diaprojekcija na zaslonu (4:3)</PresentationFormat>
  <Paragraphs>223</Paragraphs>
  <Slides>34</Slides>
  <Notes>3</Notes>
  <HiddenSlides>0</HiddenSlides>
  <MMClips>0</MMClips>
  <ScaleCrop>false</ScaleCrop>
  <HeadingPairs>
    <vt:vector size="8" baseType="variant">
      <vt:variant>
        <vt:lpstr>Uporabljene pisave</vt:lpstr>
      </vt:variant>
      <vt:variant>
        <vt:i4>16</vt:i4>
      </vt:variant>
      <vt:variant>
        <vt:lpstr>Tema</vt:lpstr>
      </vt:variant>
      <vt:variant>
        <vt:i4>1</vt:i4>
      </vt:variant>
      <vt:variant>
        <vt:lpstr>Vdelani OLE strežniki</vt:lpstr>
      </vt:variant>
      <vt:variant>
        <vt:i4>2</vt:i4>
      </vt:variant>
      <vt:variant>
        <vt:lpstr>Naslovi diapozitivov</vt:lpstr>
      </vt:variant>
      <vt:variant>
        <vt:i4>34</vt:i4>
      </vt:variant>
    </vt:vector>
  </HeadingPairs>
  <TitlesOfParts>
    <vt:vector size="53" baseType="lpstr">
      <vt:lpstr>Allegro BT</vt:lpstr>
      <vt:lpstr>Arial</vt:lpstr>
      <vt:lpstr>Arial Black</vt:lpstr>
      <vt:lpstr>BernhardMod BT</vt:lpstr>
      <vt:lpstr>Calibri</vt:lpstr>
      <vt:lpstr>Courier New</vt:lpstr>
      <vt:lpstr>Garamond</vt:lpstr>
      <vt:lpstr>Gigi</vt:lpstr>
      <vt:lpstr>Impact</vt:lpstr>
      <vt:lpstr>Lucida Sans Unicode</vt:lpstr>
      <vt:lpstr>Monotype Corsiva</vt:lpstr>
      <vt:lpstr>Times New Roman</vt:lpstr>
      <vt:lpstr>Verdana</vt:lpstr>
      <vt:lpstr>Wingdings</vt:lpstr>
      <vt:lpstr>Wingdings 2</vt:lpstr>
      <vt:lpstr>Wingdings 3</vt:lpstr>
      <vt:lpstr>Stekanje</vt:lpstr>
      <vt:lpstr>Worksheet</vt:lpstr>
      <vt:lpstr>Chart</vt:lpstr>
      <vt:lpstr>PREDSTAVITEV Z ELEKTRONSKO PROSOJNICO</vt:lpstr>
      <vt:lpstr>Zakaj uporabljamo prosojnice?</vt:lpstr>
      <vt:lpstr>Na kaj moramo biti pozorni?</vt:lpstr>
      <vt:lpstr>Naslovna prosojnica</vt:lpstr>
      <vt:lpstr>Osnutek  predstavitve</vt:lpstr>
      <vt:lpstr>Primer dobre strukture prosojnice</vt:lpstr>
      <vt:lpstr>Primer uporabe SmartArt-a</vt:lpstr>
      <vt:lpstr>Primer slabe strukture prosojnice</vt:lpstr>
      <vt:lpstr>Neprimerna struktura - napotki</vt:lpstr>
      <vt:lpstr>Primerna struktura - napotki</vt:lpstr>
      <vt:lpstr>Primeren nabor znakov</vt:lpstr>
      <vt:lpstr>Neprimeren nabor znakov</vt:lpstr>
      <vt:lpstr>Primerna barva besedila</vt:lpstr>
      <vt:lpstr>Neprimerna barva besedila</vt:lpstr>
      <vt:lpstr>Primerno ozadje prosojnice</vt:lpstr>
      <vt:lpstr>Neprimerno ozadje prosojnice</vt:lpstr>
      <vt:lpstr>PowerPointova predstavitev</vt:lpstr>
      <vt:lpstr>Primerna oblika podatkov</vt:lpstr>
      <vt:lpstr>Vizualizacija – predstavitev s sliko</vt:lpstr>
      <vt:lpstr>Slika</vt:lpstr>
      <vt:lpstr>Neprimerno podajanje podatkov </vt:lpstr>
      <vt:lpstr>Tabele</vt:lpstr>
      <vt:lpstr>Primerna oblika tabele</vt:lpstr>
      <vt:lpstr>Grafikon</vt:lpstr>
      <vt:lpstr>Primerna oblika grafikon</vt:lpstr>
      <vt:lpstr>Neprimerna oblika diagrama</vt:lpstr>
      <vt:lpstr>Neprimerno oblikovan grafikon</vt:lpstr>
      <vt:lpstr>Črkovanje in slovnica</vt:lpstr>
      <vt:lpstr>Zaključek</vt:lpstr>
      <vt:lpstr>Predstavitev - nastop</vt:lpstr>
      <vt:lpstr>Predstavitev - nastop</vt:lpstr>
      <vt:lpstr>Kdo je dober govorec?</vt:lpstr>
      <vt:lpstr>In za konec</vt:lpstr>
      <vt:lpstr>Viri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Simona</dc:creator>
  <cp:lastModifiedBy>evidenca</cp:lastModifiedBy>
  <cp:revision>95</cp:revision>
  <cp:lastPrinted>1601-01-01T00:00:00Z</cp:lastPrinted>
  <dcterms:created xsi:type="dcterms:W3CDTF">1601-01-01T00:00:00Z</dcterms:created>
  <dcterms:modified xsi:type="dcterms:W3CDTF">2015-01-23T11:42:27Z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y fmtid="{D5CDD505-2E9C-101B-9397-08002B2CF9AE}" pid="3" name="LCID">
    <vt:i4>1060</vt:i4>
  </property>
</Properties>
</file>