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wav" ContentType="audio/wav"/>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36"/>
  </p:notesMasterIdLst>
  <p:handoutMasterIdLst>
    <p:handoutMasterId r:id="rId37"/>
  </p:handoutMasterIdLst>
  <p:sldIdLst>
    <p:sldId id="262" r:id="rId2"/>
    <p:sldId id="296" r:id="rId3"/>
    <p:sldId id="264" r:id="rId4"/>
    <p:sldId id="286" r:id="rId5"/>
    <p:sldId id="265" r:id="rId6"/>
    <p:sldId id="268" r:id="rId7"/>
    <p:sldId id="301" r:id="rId8"/>
    <p:sldId id="269" r:id="rId9"/>
    <p:sldId id="270" r:id="rId10"/>
    <p:sldId id="271" r:id="rId11"/>
    <p:sldId id="272" r:id="rId12"/>
    <p:sldId id="273" r:id="rId13"/>
    <p:sldId id="274" r:id="rId14"/>
    <p:sldId id="275" r:id="rId15"/>
    <p:sldId id="276" r:id="rId16"/>
    <p:sldId id="277" r:id="rId17"/>
    <p:sldId id="299" r:id="rId18"/>
    <p:sldId id="278" r:id="rId19"/>
    <p:sldId id="288" r:id="rId20"/>
    <p:sldId id="291" r:id="rId21"/>
    <p:sldId id="279" r:id="rId22"/>
    <p:sldId id="290" r:id="rId23"/>
    <p:sldId id="289" r:id="rId24"/>
    <p:sldId id="292" r:id="rId25"/>
    <p:sldId id="280" r:id="rId26"/>
    <p:sldId id="281" r:id="rId27"/>
    <p:sldId id="282" r:id="rId28"/>
    <p:sldId id="283" r:id="rId29"/>
    <p:sldId id="284" r:id="rId30"/>
    <p:sldId id="293" r:id="rId31"/>
    <p:sldId id="294" r:id="rId32"/>
    <p:sldId id="295" r:id="rId33"/>
    <p:sldId id="298" r:id="rId34"/>
    <p:sldId id="300"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80"/>
    <a:srgbClr val="73D9F9"/>
    <a:srgbClr val="F6D3F9"/>
    <a:srgbClr val="003399"/>
    <a:srgbClr val="336699"/>
    <a:srgbClr val="0099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35" autoAdjust="0"/>
    <p:restoredTop sz="86281" autoAdjust="0"/>
  </p:normalViewPr>
  <p:slideViewPr>
    <p:cSldViewPr>
      <p:cViewPr varScale="1">
        <p:scale>
          <a:sx n="97" d="100"/>
          <a:sy n="97" d="100"/>
        </p:scale>
        <p:origin x="906" y="78"/>
      </p:cViewPr>
      <p:guideLst>
        <p:guide orient="horz" pos="2160"/>
        <p:guide pos="2880"/>
      </p:guideLst>
    </p:cSldViewPr>
  </p:slideViewPr>
  <p:outlineViewPr>
    <p:cViewPr>
      <p:scale>
        <a:sx n="33" d="100"/>
        <a:sy n="33" d="100"/>
      </p:scale>
      <p:origin x="0" y="1411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92" y="-84"/>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ov_delovni_lis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a:lstStyle/>
          <a:p>
            <a:pPr>
              <a:defRPr/>
            </a:pPr>
            <a:r>
              <a:rPr lang="sl-SI"/>
              <a:t>Prodaja v prvi četrtini 2003</a:t>
            </a:r>
          </a:p>
        </c:rich>
      </c:tx>
      <c:overlay val="0"/>
    </c:title>
    <c:autoTitleDeleted val="0"/>
    <c:plotArea>
      <c:layout/>
      <c:barChart>
        <c:barDir val="col"/>
        <c:grouping val="clustered"/>
        <c:varyColors val="0"/>
        <c:ser>
          <c:idx val="0"/>
          <c:order val="0"/>
          <c:tx>
            <c:strRef>
              <c:f>Sheet1!$A$3</c:f>
              <c:strCache>
                <c:ptCount val="1"/>
                <c:pt idx="0">
                  <c:v>ventili</c:v>
                </c:pt>
              </c:strCache>
            </c:strRef>
          </c:tx>
          <c:invertIfNegative val="0"/>
          <c:cat>
            <c:strRef>
              <c:f>Sheet1!$B$2:$E$2</c:f>
              <c:strCache>
                <c:ptCount val="4"/>
                <c:pt idx="0">
                  <c:v>januar</c:v>
                </c:pt>
                <c:pt idx="1">
                  <c:v>februar</c:v>
                </c:pt>
                <c:pt idx="2">
                  <c:v>marec</c:v>
                </c:pt>
                <c:pt idx="3">
                  <c:v>april</c:v>
                </c:pt>
              </c:strCache>
            </c:strRef>
          </c:cat>
          <c:val>
            <c:numRef>
              <c:f>Sheet1!$B$3:$E$3</c:f>
              <c:numCache>
                <c:formatCode>General</c:formatCode>
                <c:ptCount val="4"/>
                <c:pt idx="0">
                  <c:v>20.399999999999999</c:v>
                </c:pt>
                <c:pt idx="1">
                  <c:v>27.4</c:v>
                </c:pt>
                <c:pt idx="2">
                  <c:v>90</c:v>
                </c:pt>
                <c:pt idx="3">
                  <c:v>20.399999999999999</c:v>
                </c:pt>
              </c:numCache>
            </c:numRef>
          </c:val>
        </c:ser>
        <c:ser>
          <c:idx val="1"/>
          <c:order val="1"/>
          <c:tx>
            <c:strRef>
              <c:f>Sheet1!$A$4</c:f>
              <c:strCache>
                <c:ptCount val="1"/>
                <c:pt idx="0">
                  <c:v>valji</c:v>
                </c:pt>
              </c:strCache>
            </c:strRef>
          </c:tx>
          <c:invertIfNegative val="0"/>
          <c:cat>
            <c:strRef>
              <c:f>Sheet1!$B$2:$E$2</c:f>
              <c:strCache>
                <c:ptCount val="4"/>
                <c:pt idx="0">
                  <c:v>januar</c:v>
                </c:pt>
                <c:pt idx="1">
                  <c:v>februar</c:v>
                </c:pt>
                <c:pt idx="2">
                  <c:v>marec</c:v>
                </c:pt>
                <c:pt idx="3">
                  <c:v>april</c:v>
                </c:pt>
              </c:strCache>
            </c:strRef>
          </c:cat>
          <c:val>
            <c:numRef>
              <c:f>Sheet1!$B$4:$E$4</c:f>
              <c:numCache>
                <c:formatCode>General</c:formatCode>
                <c:ptCount val="4"/>
                <c:pt idx="0">
                  <c:v>30.6</c:v>
                </c:pt>
                <c:pt idx="1">
                  <c:v>38.6</c:v>
                </c:pt>
                <c:pt idx="2">
                  <c:v>34.6</c:v>
                </c:pt>
                <c:pt idx="3">
                  <c:v>31.6</c:v>
                </c:pt>
              </c:numCache>
            </c:numRef>
          </c:val>
        </c:ser>
        <c:dLbls>
          <c:showLegendKey val="0"/>
          <c:showVal val="0"/>
          <c:showCatName val="0"/>
          <c:showSerName val="0"/>
          <c:showPercent val="0"/>
          <c:showBubbleSize val="0"/>
        </c:dLbls>
        <c:gapWidth val="150"/>
        <c:axId val="285944616"/>
        <c:axId val="225043888"/>
      </c:barChart>
      <c:catAx>
        <c:axId val="285944616"/>
        <c:scaling>
          <c:orientation val="minMax"/>
        </c:scaling>
        <c:delete val="0"/>
        <c:axPos val="b"/>
        <c:title>
          <c:tx>
            <c:rich>
              <a:bodyPr/>
              <a:lstStyle/>
              <a:p>
                <a:pPr>
                  <a:defRPr/>
                </a:pPr>
                <a:r>
                  <a:rPr lang="sl-SI" dirty="0" smtClean="0"/>
                  <a:t>1.</a:t>
                </a:r>
                <a:r>
                  <a:rPr lang="sl-SI" baseline="0" dirty="0" smtClean="0"/>
                  <a:t> četrtletje</a:t>
                </a:r>
                <a:endParaRPr lang="sl-SI" dirty="0"/>
              </a:p>
            </c:rich>
          </c:tx>
          <c:overlay val="0"/>
        </c:title>
        <c:numFmt formatCode="General" sourceLinked="1"/>
        <c:majorTickMark val="none"/>
        <c:minorTickMark val="none"/>
        <c:tickLblPos val="nextTo"/>
        <c:txPr>
          <a:bodyPr rot="0" vert="horz"/>
          <a:lstStyle/>
          <a:p>
            <a:pPr>
              <a:defRPr/>
            </a:pPr>
            <a:endParaRPr lang="sl-SI"/>
          </a:p>
        </c:txPr>
        <c:crossAx val="225043888"/>
        <c:crosses val="autoZero"/>
        <c:auto val="1"/>
        <c:lblAlgn val="ctr"/>
        <c:lblOffset val="100"/>
        <c:tickLblSkip val="1"/>
        <c:tickMarkSkip val="1"/>
        <c:noMultiLvlLbl val="0"/>
      </c:catAx>
      <c:valAx>
        <c:axId val="225043888"/>
        <c:scaling>
          <c:orientation val="minMax"/>
        </c:scaling>
        <c:delete val="0"/>
        <c:axPos val="l"/>
        <c:majorGridlines/>
        <c:title>
          <c:tx>
            <c:rich>
              <a:bodyPr/>
              <a:lstStyle/>
              <a:p>
                <a:pPr>
                  <a:defRPr/>
                </a:pPr>
                <a:r>
                  <a:rPr lang="sl-SI" dirty="0" smtClean="0"/>
                  <a:t>Prodaja v %</a:t>
                </a:r>
                <a:endParaRPr lang="sl-SI" dirty="0"/>
              </a:p>
            </c:rich>
          </c:tx>
          <c:overlay val="0"/>
        </c:title>
        <c:numFmt formatCode="General" sourceLinked="1"/>
        <c:majorTickMark val="out"/>
        <c:minorTickMark val="none"/>
        <c:tickLblPos val="nextTo"/>
        <c:txPr>
          <a:bodyPr rot="0" vert="horz"/>
          <a:lstStyle/>
          <a:p>
            <a:pPr>
              <a:defRPr/>
            </a:pPr>
            <a:endParaRPr lang="sl-SI"/>
          </a:p>
        </c:txPr>
        <c:crossAx val="285944616"/>
        <c:crosses val="autoZero"/>
        <c:crossBetween val="between"/>
      </c:valAx>
    </c:plotArea>
    <c:legend>
      <c:legendPos val="r"/>
      <c:overlay val="0"/>
      <c:spPr>
        <a:ln>
          <a:solidFill>
            <a:schemeClr val="accent1"/>
          </a:solidFill>
        </a:ln>
      </c:spPr>
    </c:legend>
    <c:plotVisOnly val="1"/>
    <c:dispBlanksAs val="gap"/>
    <c:showDLblsOverMax val="0"/>
  </c:chart>
  <c:txPr>
    <a:bodyPr/>
    <a:lstStyle/>
    <a:p>
      <a:pPr>
        <a:defRPr sz="1800"/>
      </a:pPr>
      <a:endParaRPr lang="sl-SI"/>
    </a:p>
  </c:txPr>
  <c:externalData r:id="rId1">
    <c:autoUpdate val="0"/>
  </c:externalData>
</c:chartSpace>
</file>

<file path=ppt/diagrams/_rels/data1.xml.rels><?xml version="1.0" encoding="UTF-8" standalone="yes"?>
<Relationships xmlns="http://schemas.openxmlformats.org/package/2006/relationships"><Relationship Id="rId3" Type="http://schemas.openxmlformats.org/officeDocument/2006/relationships/slide" Target="../slides/slide27.xml"/><Relationship Id="rId2" Type="http://schemas.openxmlformats.org/officeDocument/2006/relationships/slide" Target="../slides/slide28.xml"/><Relationship Id="rId1" Type="http://schemas.openxmlformats.org/officeDocument/2006/relationships/slide" Target="../slides/slide26.xml"/></Relationships>
</file>

<file path=ppt/diagrams/_rels/data2.xml.rels><?xml version="1.0" encoding="UTF-8" standalone="yes"?>
<Relationships xmlns="http://schemas.openxmlformats.org/package/2006/relationships"><Relationship Id="rId1"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9C74E8-DC61-4B68-AA11-B7AE0203206C}" type="doc">
      <dgm:prSet loTypeId="urn:microsoft.com/office/officeart/2005/8/layout/hProcess4" loCatId="process" qsTypeId="urn:microsoft.com/office/officeart/2005/8/quickstyle/simple5" qsCatId="simple" csTypeId="urn:microsoft.com/office/officeart/2005/8/colors/accent1_2" csCatId="accent1" phldr="1"/>
      <dgm:spPr/>
      <dgm:t>
        <a:bodyPr/>
        <a:lstStyle/>
        <a:p>
          <a:endParaRPr lang="sl-SI"/>
        </a:p>
      </dgm:t>
    </dgm:pt>
    <dgm:pt modelId="{8214F5C0-589F-4CD6-A38F-44B730A1D3DD}">
      <dgm:prSet phldrT="[Text]"/>
      <dgm:spPr/>
      <dgm:t>
        <a:bodyPr/>
        <a:lstStyle/>
        <a:p>
          <a:r>
            <a:rPr lang="sl-SI" dirty="0" smtClean="0"/>
            <a:t>1974</a:t>
          </a:r>
          <a:endParaRPr lang="sl-SI" dirty="0"/>
        </a:p>
      </dgm:t>
    </dgm:pt>
    <dgm:pt modelId="{2BD52586-6168-4B87-9B8A-B8E3A98F9065}" type="parTrans" cxnId="{BE042873-FFBF-48EF-9B41-7763EDFB727A}">
      <dgm:prSet/>
      <dgm:spPr/>
      <dgm:t>
        <a:bodyPr/>
        <a:lstStyle/>
        <a:p>
          <a:endParaRPr lang="sl-SI"/>
        </a:p>
      </dgm:t>
    </dgm:pt>
    <dgm:pt modelId="{5DE3FA39-49D6-456F-80C1-418AD084C633}" type="sibTrans" cxnId="{BE042873-FFBF-48EF-9B41-7763EDFB727A}">
      <dgm:prSet/>
      <dgm:spPr/>
      <dgm:t>
        <a:bodyPr/>
        <a:lstStyle/>
        <a:p>
          <a:endParaRPr lang="sl-SI"/>
        </a:p>
      </dgm:t>
    </dgm:pt>
    <dgm:pt modelId="{15AEEA22-61BF-4E6C-B1EA-0070AA212829}">
      <dgm:prSet phldrT="[Text]" custT="1"/>
      <dgm:spPr/>
      <dgm:t>
        <a:bodyPr/>
        <a:lstStyle/>
        <a:p>
          <a:r>
            <a:rPr lang="sl-SI" sz="1600" dirty="0" err="1" smtClean="0"/>
            <a:t>Ottensovo</a:t>
          </a:r>
          <a:r>
            <a:rPr lang="sl-SI" sz="1600" dirty="0" smtClean="0"/>
            <a:t> ideja o CD-ju</a:t>
          </a:r>
          <a:endParaRPr lang="sl-SI" sz="1600" dirty="0"/>
        </a:p>
      </dgm:t>
    </dgm:pt>
    <dgm:pt modelId="{6F827EF7-1366-4D1F-A466-B87EFF57650F}" type="parTrans" cxnId="{873EB767-8FB3-4299-B0BF-C5D91C423A04}">
      <dgm:prSet/>
      <dgm:spPr/>
      <dgm:t>
        <a:bodyPr/>
        <a:lstStyle/>
        <a:p>
          <a:endParaRPr lang="sl-SI"/>
        </a:p>
      </dgm:t>
    </dgm:pt>
    <dgm:pt modelId="{B31CD398-CAC3-431C-877B-278C9703972C}" type="sibTrans" cxnId="{873EB767-8FB3-4299-B0BF-C5D91C423A04}">
      <dgm:prSet/>
      <dgm:spPr/>
      <dgm:t>
        <a:bodyPr/>
        <a:lstStyle/>
        <a:p>
          <a:endParaRPr lang="sl-SI"/>
        </a:p>
      </dgm:t>
    </dgm:pt>
    <dgm:pt modelId="{C9E9C895-6216-4F85-BEF5-239A5BE1E2FE}">
      <dgm:prSet phldrT="[Text]"/>
      <dgm:spPr/>
      <dgm:t>
        <a:bodyPr/>
        <a:lstStyle/>
        <a:p>
          <a:r>
            <a:rPr lang="sl-SI" dirty="0" smtClean="0"/>
            <a:t>1979</a:t>
          </a:r>
          <a:endParaRPr lang="sl-SI" dirty="0"/>
        </a:p>
      </dgm:t>
    </dgm:pt>
    <dgm:pt modelId="{5FAF800F-2A5D-4626-BFC8-32325A38C7C5}" type="parTrans" cxnId="{8DA3A89D-148F-465A-A703-2FD6081B040B}">
      <dgm:prSet/>
      <dgm:spPr/>
      <dgm:t>
        <a:bodyPr/>
        <a:lstStyle/>
        <a:p>
          <a:endParaRPr lang="sl-SI"/>
        </a:p>
      </dgm:t>
    </dgm:pt>
    <dgm:pt modelId="{3ED84F48-E550-4609-9EFE-AE41177B0246}" type="sibTrans" cxnId="{8DA3A89D-148F-465A-A703-2FD6081B040B}">
      <dgm:prSet/>
      <dgm:spPr/>
      <dgm:t>
        <a:bodyPr/>
        <a:lstStyle/>
        <a:p>
          <a:endParaRPr lang="sl-SI"/>
        </a:p>
      </dgm:t>
    </dgm:pt>
    <dgm:pt modelId="{B665159A-537D-4152-A9F5-F8D58A9309D7}">
      <dgm:prSet phldrT="[Text]" custT="1"/>
      <dgm:spPr/>
      <dgm:t>
        <a:bodyPr/>
        <a:lstStyle/>
        <a:p>
          <a:r>
            <a:rPr lang="sl-SI" sz="1600" dirty="0" smtClean="0"/>
            <a:t>Philipsova predstavitev CD-ja</a:t>
          </a:r>
          <a:endParaRPr lang="sl-SI" sz="1600"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3BC48A0C-1B07-4F7D-83BA-7DEB452B885D}" type="parTrans" cxnId="{316EC849-C758-4C8E-B546-1344C0B07C96}">
      <dgm:prSet/>
      <dgm:spPr/>
      <dgm:t>
        <a:bodyPr/>
        <a:lstStyle/>
        <a:p>
          <a:endParaRPr lang="sl-SI"/>
        </a:p>
      </dgm:t>
    </dgm:pt>
    <dgm:pt modelId="{FA81E68D-D2AC-4F5E-93B1-FF327AC703E1}" type="sibTrans" cxnId="{316EC849-C758-4C8E-B546-1344C0B07C96}">
      <dgm:prSet/>
      <dgm:spPr/>
      <dgm:t>
        <a:bodyPr/>
        <a:lstStyle/>
        <a:p>
          <a:endParaRPr lang="sl-SI"/>
        </a:p>
      </dgm:t>
    </dgm:pt>
    <dgm:pt modelId="{74A8A1A7-745E-42BC-8274-FA0ADFA12834}">
      <dgm:prSet phldrT="[Text]" custT="1"/>
      <dgm:spPr/>
      <dgm:t>
        <a:bodyPr/>
        <a:lstStyle/>
        <a:p>
          <a:r>
            <a:rPr lang="sl-SI" sz="1400" dirty="0" smtClean="0"/>
            <a:t>Prva množična izdelava CD-jev (ABBA)</a:t>
          </a:r>
          <a:endParaRPr lang="sl-SI" sz="1400"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B78CA342-310E-46B2-9307-29FDFE65380B}" type="parTrans" cxnId="{37C3E03A-CD62-4659-B0B9-5654CD692E2E}">
      <dgm:prSet/>
      <dgm:spPr/>
      <dgm:t>
        <a:bodyPr/>
        <a:lstStyle/>
        <a:p>
          <a:endParaRPr lang="sl-SI"/>
        </a:p>
      </dgm:t>
    </dgm:pt>
    <dgm:pt modelId="{D7613999-EC49-4671-98FC-00519100BE25}" type="sibTrans" cxnId="{37C3E03A-CD62-4659-B0B9-5654CD692E2E}">
      <dgm:prSet/>
      <dgm:spPr/>
      <dgm:t>
        <a:bodyPr/>
        <a:lstStyle/>
        <a:p>
          <a:endParaRPr lang="sl-SI"/>
        </a:p>
      </dgm:t>
    </dgm:pt>
    <dgm:pt modelId="{66B7693F-D8E5-4753-9F24-96DF99A6F808}">
      <dgm:prSet phldrT="[Text]"/>
      <dgm:spPr/>
      <dgm:t>
        <a:bodyPr/>
        <a:lstStyle/>
        <a:p>
          <a:r>
            <a:rPr lang="sl-SI" dirty="0" smtClean="0"/>
            <a:t>1981</a:t>
          </a:r>
          <a:endParaRPr lang="sl-SI" dirty="0"/>
        </a:p>
      </dgm:t>
    </dgm:pt>
    <dgm:pt modelId="{E87008C8-6633-40DF-A174-2B89A4EE1840}" type="parTrans" cxnId="{3E7D1CEB-0D39-47F8-9B1C-3A6BC0D29D65}">
      <dgm:prSet/>
      <dgm:spPr/>
      <dgm:t>
        <a:bodyPr/>
        <a:lstStyle/>
        <a:p>
          <a:endParaRPr lang="sl-SI"/>
        </a:p>
      </dgm:t>
    </dgm:pt>
    <dgm:pt modelId="{EEE2E46D-F15D-4171-8E9D-D151A3AF2837}" type="sibTrans" cxnId="{3E7D1CEB-0D39-47F8-9B1C-3A6BC0D29D65}">
      <dgm:prSet/>
      <dgm:spPr/>
      <dgm:t>
        <a:bodyPr/>
        <a:lstStyle/>
        <a:p>
          <a:endParaRPr lang="sl-SI"/>
        </a:p>
      </dgm:t>
    </dgm:pt>
    <dgm:pt modelId="{03CDCFDF-1A6E-4404-BA0B-2E1A632BB5D8}">
      <dgm:prSet phldrT="[Text]"/>
      <dgm:spPr/>
      <dgm:t>
        <a:bodyPr/>
        <a:lstStyle/>
        <a:p>
          <a:r>
            <a:rPr lang="sl-SI" dirty="0" smtClean="0"/>
            <a:t>1980</a:t>
          </a:r>
          <a:endParaRPr lang="sl-SI" dirty="0"/>
        </a:p>
      </dgm:t>
    </dgm:pt>
    <dgm:pt modelId="{F5EEB7C9-6532-4479-880D-E3C49448ABF0}" type="parTrans" cxnId="{9DB51EEF-22C4-4D17-84F4-3365EC8BB064}">
      <dgm:prSet/>
      <dgm:spPr/>
      <dgm:t>
        <a:bodyPr/>
        <a:lstStyle/>
        <a:p>
          <a:endParaRPr lang="sl-SI"/>
        </a:p>
      </dgm:t>
    </dgm:pt>
    <dgm:pt modelId="{CB1693C9-53A8-4FB0-A8D7-0AB87ACB9331}" type="sibTrans" cxnId="{9DB51EEF-22C4-4D17-84F4-3365EC8BB064}">
      <dgm:prSet/>
      <dgm:spPr/>
      <dgm:t>
        <a:bodyPr/>
        <a:lstStyle/>
        <a:p>
          <a:endParaRPr lang="sl-SI"/>
        </a:p>
      </dgm:t>
    </dgm:pt>
    <dgm:pt modelId="{D5D277B1-3C49-4A1A-87CB-D83EF32390E8}">
      <dgm:prSet phldrT="[Text]" custT="1"/>
      <dgm:spPr/>
      <dgm:t>
        <a:bodyPr/>
        <a:lstStyle/>
        <a:p>
          <a:r>
            <a:rPr lang="sl-SI" sz="1600" dirty="0" smtClean="0"/>
            <a:t>Odkritje DVD-ja</a:t>
          </a:r>
          <a:endParaRPr lang="sl-SI" sz="1600" dirty="0"/>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8A2F8F48-A9AC-4724-874A-283BB3D0ED16}" type="parTrans" cxnId="{BC90ED2A-A622-4299-BA89-B6C890937C24}">
      <dgm:prSet/>
      <dgm:spPr/>
      <dgm:t>
        <a:bodyPr/>
        <a:lstStyle/>
        <a:p>
          <a:endParaRPr lang="sl-SI"/>
        </a:p>
      </dgm:t>
    </dgm:pt>
    <dgm:pt modelId="{CE0B0678-95CB-4FE7-931E-4E3806B3D31F}" type="sibTrans" cxnId="{BC90ED2A-A622-4299-BA89-B6C890937C24}">
      <dgm:prSet/>
      <dgm:spPr/>
      <dgm:t>
        <a:bodyPr/>
        <a:lstStyle/>
        <a:p>
          <a:endParaRPr lang="sl-SI"/>
        </a:p>
      </dgm:t>
    </dgm:pt>
    <dgm:pt modelId="{E941F7E9-1B3E-4E6B-BC36-89BC4D0F5BD2}" type="pres">
      <dgm:prSet presAssocID="{B19C74E8-DC61-4B68-AA11-B7AE0203206C}" presName="Name0" presStyleCnt="0">
        <dgm:presLayoutVars>
          <dgm:dir/>
          <dgm:animLvl val="lvl"/>
          <dgm:resizeHandles val="exact"/>
        </dgm:presLayoutVars>
      </dgm:prSet>
      <dgm:spPr/>
      <dgm:t>
        <a:bodyPr/>
        <a:lstStyle/>
        <a:p>
          <a:endParaRPr lang="sl-SI"/>
        </a:p>
      </dgm:t>
    </dgm:pt>
    <dgm:pt modelId="{682E1CD0-9057-4980-B45B-855936E2579F}" type="pres">
      <dgm:prSet presAssocID="{B19C74E8-DC61-4B68-AA11-B7AE0203206C}" presName="tSp" presStyleCnt="0"/>
      <dgm:spPr/>
      <dgm:t>
        <a:bodyPr/>
        <a:lstStyle/>
        <a:p>
          <a:endParaRPr lang="sl-SI"/>
        </a:p>
      </dgm:t>
    </dgm:pt>
    <dgm:pt modelId="{392AEF97-E4E1-4FA2-AE11-5E9824596BCC}" type="pres">
      <dgm:prSet presAssocID="{B19C74E8-DC61-4B68-AA11-B7AE0203206C}" presName="bSp" presStyleCnt="0"/>
      <dgm:spPr/>
      <dgm:t>
        <a:bodyPr/>
        <a:lstStyle/>
        <a:p>
          <a:endParaRPr lang="sl-SI"/>
        </a:p>
      </dgm:t>
    </dgm:pt>
    <dgm:pt modelId="{5873AA73-3BFB-4F2A-94EE-A8083426568C}" type="pres">
      <dgm:prSet presAssocID="{B19C74E8-DC61-4B68-AA11-B7AE0203206C}" presName="process" presStyleCnt="0"/>
      <dgm:spPr/>
      <dgm:t>
        <a:bodyPr/>
        <a:lstStyle/>
        <a:p>
          <a:endParaRPr lang="sl-SI"/>
        </a:p>
      </dgm:t>
    </dgm:pt>
    <dgm:pt modelId="{FE69B0CB-CDBD-4E50-A502-9BECC5E17371}" type="pres">
      <dgm:prSet presAssocID="{8214F5C0-589F-4CD6-A38F-44B730A1D3DD}" presName="composite1" presStyleCnt="0"/>
      <dgm:spPr/>
      <dgm:t>
        <a:bodyPr/>
        <a:lstStyle/>
        <a:p>
          <a:endParaRPr lang="sl-SI"/>
        </a:p>
      </dgm:t>
    </dgm:pt>
    <dgm:pt modelId="{F76CC79F-0642-4478-8D16-13B69C7A4C2F}" type="pres">
      <dgm:prSet presAssocID="{8214F5C0-589F-4CD6-A38F-44B730A1D3DD}" presName="dummyNode1" presStyleLbl="node1" presStyleIdx="0" presStyleCnt="4"/>
      <dgm:spPr/>
      <dgm:t>
        <a:bodyPr/>
        <a:lstStyle/>
        <a:p>
          <a:endParaRPr lang="sl-SI"/>
        </a:p>
      </dgm:t>
    </dgm:pt>
    <dgm:pt modelId="{86F3B82F-F1F2-469C-9CF3-0E0CA3BAC3E7}" type="pres">
      <dgm:prSet presAssocID="{8214F5C0-589F-4CD6-A38F-44B730A1D3DD}" presName="childNode1" presStyleLbl="bgAcc1" presStyleIdx="0" presStyleCnt="4">
        <dgm:presLayoutVars>
          <dgm:bulletEnabled val="1"/>
        </dgm:presLayoutVars>
      </dgm:prSet>
      <dgm:spPr/>
      <dgm:t>
        <a:bodyPr/>
        <a:lstStyle/>
        <a:p>
          <a:endParaRPr lang="sl-SI"/>
        </a:p>
      </dgm:t>
    </dgm:pt>
    <dgm:pt modelId="{3D6F28CD-E30B-4484-A99E-319C4A2F3166}" type="pres">
      <dgm:prSet presAssocID="{8214F5C0-589F-4CD6-A38F-44B730A1D3DD}" presName="childNode1tx" presStyleLbl="bgAcc1" presStyleIdx="0" presStyleCnt="4">
        <dgm:presLayoutVars>
          <dgm:bulletEnabled val="1"/>
        </dgm:presLayoutVars>
      </dgm:prSet>
      <dgm:spPr/>
      <dgm:t>
        <a:bodyPr/>
        <a:lstStyle/>
        <a:p>
          <a:endParaRPr lang="sl-SI"/>
        </a:p>
      </dgm:t>
    </dgm:pt>
    <dgm:pt modelId="{90D4AC1A-4BC1-4F88-A692-38B609F4BA48}" type="pres">
      <dgm:prSet presAssocID="{8214F5C0-589F-4CD6-A38F-44B730A1D3DD}" presName="parentNode1" presStyleLbl="node1" presStyleIdx="0" presStyleCnt="4">
        <dgm:presLayoutVars>
          <dgm:chMax val="1"/>
          <dgm:bulletEnabled val="1"/>
        </dgm:presLayoutVars>
      </dgm:prSet>
      <dgm:spPr/>
      <dgm:t>
        <a:bodyPr/>
        <a:lstStyle/>
        <a:p>
          <a:endParaRPr lang="sl-SI"/>
        </a:p>
      </dgm:t>
    </dgm:pt>
    <dgm:pt modelId="{54954177-4C36-4082-9B06-1DE00C5B23FB}" type="pres">
      <dgm:prSet presAssocID="{8214F5C0-589F-4CD6-A38F-44B730A1D3DD}" presName="connSite1" presStyleCnt="0"/>
      <dgm:spPr/>
      <dgm:t>
        <a:bodyPr/>
        <a:lstStyle/>
        <a:p>
          <a:endParaRPr lang="sl-SI"/>
        </a:p>
      </dgm:t>
    </dgm:pt>
    <dgm:pt modelId="{FCAEBC23-7F0B-4773-A302-D3C6A90BB53D}" type="pres">
      <dgm:prSet presAssocID="{5DE3FA39-49D6-456F-80C1-418AD084C633}" presName="Name9" presStyleLbl="sibTrans2D1" presStyleIdx="0" presStyleCnt="3"/>
      <dgm:spPr/>
      <dgm:t>
        <a:bodyPr/>
        <a:lstStyle/>
        <a:p>
          <a:endParaRPr lang="sl-SI"/>
        </a:p>
      </dgm:t>
    </dgm:pt>
    <dgm:pt modelId="{5CE27DD5-6C44-4441-8C28-BFB6B7994942}" type="pres">
      <dgm:prSet presAssocID="{C9E9C895-6216-4F85-BEF5-239A5BE1E2FE}" presName="composite2" presStyleCnt="0"/>
      <dgm:spPr/>
      <dgm:t>
        <a:bodyPr/>
        <a:lstStyle/>
        <a:p>
          <a:endParaRPr lang="sl-SI"/>
        </a:p>
      </dgm:t>
    </dgm:pt>
    <dgm:pt modelId="{1B1DFE3E-BB88-4C50-8B69-23B0668D88F8}" type="pres">
      <dgm:prSet presAssocID="{C9E9C895-6216-4F85-BEF5-239A5BE1E2FE}" presName="dummyNode2" presStyleLbl="node1" presStyleIdx="0" presStyleCnt="4"/>
      <dgm:spPr/>
      <dgm:t>
        <a:bodyPr/>
        <a:lstStyle/>
        <a:p>
          <a:endParaRPr lang="sl-SI"/>
        </a:p>
      </dgm:t>
    </dgm:pt>
    <dgm:pt modelId="{20F4A683-5AE0-4B4C-B0F7-A6B14FE71615}" type="pres">
      <dgm:prSet presAssocID="{C9E9C895-6216-4F85-BEF5-239A5BE1E2FE}" presName="childNode2" presStyleLbl="bgAcc1" presStyleIdx="1" presStyleCnt="4">
        <dgm:presLayoutVars>
          <dgm:bulletEnabled val="1"/>
        </dgm:presLayoutVars>
      </dgm:prSet>
      <dgm:spPr/>
      <dgm:t>
        <a:bodyPr/>
        <a:lstStyle/>
        <a:p>
          <a:endParaRPr lang="sl-SI"/>
        </a:p>
      </dgm:t>
    </dgm:pt>
    <dgm:pt modelId="{9AD1E2EF-F22A-46C5-9071-5F0225EFF92E}" type="pres">
      <dgm:prSet presAssocID="{C9E9C895-6216-4F85-BEF5-239A5BE1E2FE}" presName="childNode2tx" presStyleLbl="bgAcc1" presStyleIdx="1" presStyleCnt="4">
        <dgm:presLayoutVars>
          <dgm:bulletEnabled val="1"/>
        </dgm:presLayoutVars>
      </dgm:prSet>
      <dgm:spPr/>
      <dgm:t>
        <a:bodyPr/>
        <a:lstStyle/>
        <a:p>
          <a:endParaRPr lang="sl-SI"/>
        </a:p>
      </dgm:t>
    </dgm:pt>
    <dgm:pt modelId="{13E929EA-A5B1-4183-802F-42864EC8F5FD}" type="pres">
      <dgm:prSet presAssocID="{C9E9C895-6216-4F85-BEF5-239A5BE1E2FE}" presName="parentNode2" presStyleLbl="node1" presStyleIdx="1" presStyleCnt="4">
        <dgm:presLayoutVars>
          <dgm:chMax val="0"/>
          <dgm:bulletEnabled val="1"/>
        </dgm:presLayoutVars>
      </dgm:prSet>
      <dgm:spPr/>
      <dgm:t>
        <a:bodyPr/>
        <a:lstStyle/>
        <a:p>
          <a:endParaRPr lang="sl-SI"/>
        </a:p>
      </dgm:t>
    </dgm:pt>
    <dgm:pt modelId="{07BC4B07-F7E4-4A42-A28C-C5CC701376F6}" type="pres">
      <dgm:prSet presAssocID="{C9E9C895-6216-4F85-BEF5-239A5BE1E2FE}" presName="connSite2" presStyleCnt="0"/>
      <dgm:spPr/>
      <dgm:t>
        <a:bodyPr/>
        <a:lstStyle/>
        <a:p>
          <a:endParaRPr lang="sl-SI"/>
        </a:p>
      </dgm:t>
    </dgm:pt>
    <dgm:pt modelId="{5E3B4934-7786-4BC7-84DB-8F1CCADEA89D}" type="pres">
      <dgm:prSet presAssocID="{3ED84F48-E550-4609-9EFE-AE41177B0246}" presName="Name18" presStyleLbl="sibTrans2D1" presStyleIdx="1" presStyleCnt="3"/>
      <dgm:spPr/>
      <dgm:t>
        <a:bodyPr/>
        <a:lstStyle/>
        <a:p>
          <a:endParaRPr lang="sl-SI"/>
        </a:p>
      </dgm:t>
    </dgm:pt>
    <dgm:pt modelId="{98559D30-0DD7-4D02-BC2E-C5BFE98024B7}" type="pres">
      <dgm:prSet presAssocID="{03CDCFDF-1A6E-4404-BA0B-2E1A632BB5D8}" presName="composite1" presStyleCnt="0"/>
      <dgm:spPr/>
      <dgm:t>
        <a:bodyPr/>
        <a:lstStyle/>
        <a:p>
          <a:endParaRPr lang="sl-SI"/>
        </a:p>
      </dgm:t>
    </dgm:pt>
    <dgm:pt modelId="{8858AE8F-1CC8-4E69-AF41-012244D47BF5}" type="pres">
      <dgm:prSet presAssocID="{03CDCFDF-1A6E-4404-BA0B-2E1A632BB5D8}" presName="dummyNode1" presStyleLbl="node1" presStyleIdx="1" presStyleCnt="4"/>
      <dgm:spPr/>
      <dgm:t>
        <a:bodyPr/>
        <a:lstStyle/>
        <a:p>
          <a:endParaRPr lang="sl-SI"/>
        </a:p>
      </dgm:t>
    </dgm:pt>
    <dgm:pt modelId="{B5D9AB20-7441-492A-8057-BB86C4942C42}" type="pres">
      <dgm:prSet presAssocID="{03CDCFDF-1A6E-4404-BA0B-2E1A632BB5D8}" presName="childNode1" presStyleLbl="bgAcc1" presStyleIdx="2" presStyleCnt="4">
        <dgm:presLayoutVars>
          <dgm:bulletEnabled val="1"/>
        </dgm:presLayoutVars>
      </dgm:prSet>
      <dgm:spPr/>
      <dgm:t>
        <a:bodyPr/>
        <a:lstStyle/>
        <a:p>
          <a:endParaRPr lang="sl-SI"/>
        </a:p>
      </dgm:t>
    </dgm:pt>
    <dgm:pt modelId="{A4666649-1BCF-4D45-938E-046A5FC5EB16}" type="pres">
      <dgm:prSet presAssocID="{03CDCFDF-1A6E-4404-BA0B-2E1A632BB5D8}" presName="childNode1tx" presStyleLbl="bgAcc1" presStyleIdx="2" presStyleCnt="4">
        <dgm:presLayoutVars>
          <dgm:bulletEnabled val="1"/>
        </dgm:presLayoutVars>
      </dgm:prSet>
      <dgm:spPr/>
      <dgm:t>
        <a:bodyPr/>
        <a:lstStyle/>
        <a:p>
          <a:endParaRPr lang="sl-SI"/>
        </a:p>
      </dgm:t>
    </dgm:pt>
    <dgm:pt modelId="{79D6572E-6825-4DA6-9419-DA0C5143FB41}" type="pres">
      <dgm:prSet presAssocID="{03CDCFDF-1A6E-4404-BA0B-2E1A632BB5D8}" presName="parentNode1" presStyleLbl="node1" presStyleIdx="2" presStyleCnt="4">
        <dgm:presLayoutVars>
          <dgm:chMax val="1"/>
          <dgm:bulletEnabled val="1"/>
        </dgm:presLayoutVars>
      </dgm:prSet>
      <dgm:spPr/>
      <dgm:t>
        <a:bodyPr/>
        <a:lstStyle/>
        <a:p>
          <a:endParaRPr lang="sl-SI"/>
        </a:p>
      </dgm:t>
    </dgm:pt>
    <dgm:pt modelId="{969F63F4-05D4-4524-930F-D8C1B72739B2}" type="pres">
      <dgm:prSet presAssocID="{03CDCFDF-1A6E-4404-BA0B-2E1A632BB5D8}" presName="connSite1" presStyleCnt="0"/>
      <dgm:spPr/>
      <dgm:t>
        <a:bodyPr/>
        <a:lstStyle/>
        <a:p>
          <a:endParaRPr lang="sl-SI"/>
        </a:p>
      </dgm:t>
    </dgm:pt>
    <dgm:pt modelId="{C44144A6-B3F6-45F3-A781-78CCC960EB1C}" type="pres">
      <dgm:prSet presAssocID="{CB1693C9-53A8-4FB0-A8D7-0AB87ACB9331}" presName="Name9" presStyleLbl="sibTrans2D1" presStyleIdx="2" presStyleCnt="3"/>
      <dgm:spPr/>
      <dgm:t>
        <a:bodyPr/>
        <a:lstStyle/>
        <a:p>
          <a:endParaRPr lang="sl-SI"/>
        </a:p>
      </dgm:t>
    </dgm:pt>
    <dgm:pt modelId="{B7248656-3D01-42BC-98FD-E4E8819E0C38}" type="pres">
      <dgm:prSet presAssocID="{66B7693F-D8E5-4753-9F24-96DF99A6F808}" presName="composite2" presStyleCnt="0"/>
      <dgm:spPr/>
      <dgm:t>
        <a:bodyPr/>
        <a:lstStyle/>
        <a:p>
          <a:endParaRPr lang="sl-SI"/>
        </a:p>
      </dgm:t>
    </dgm:pt>
    <dgm:pt modelId="{6EA783D9-0406-4D98-8913-E84DD21E79AB}" type="pres">
      <dgm:prSet presAssocID="{66B7693F-D8E5-4753-9F24-96DF99A6F808}" presName="dummyNode2" presStyleLbl="node1" presStyleIdx="2" presStyleCnt="4"/>
      <dgm:spPr/>
      <dgm:t>
        <a:bodyPr/>
        <a:lstStyle/>
        <a:p>
          <a:endParaRPr lang="sl-SI"/>
        </a:p>
      </dgm:t>
    </dgm:pt>
    <dgm:pt modelId="{9BB56189-C573-496D-A166-BEE38E75838E}" type="pres">
      <dgm:prSet presAssocID="{66B7693F-D8E5-4753-9F24-96DF99A6F808}" presName="childNode2" presStyleLbl="bgAcc1" presStyleIdx="3" presStyleCnt="4">
        <dgm:presLayoutVars>
          <dgm:bulletEnabled val="1"/>
        </dgm:presLayoutVars>
      </dgm:prSet>
      <dgm:spPr/>
      <dgm:t>
        <a:bodyPr/>
        <a:lstStyle/>
        <a:p>
          <a:endParaRPr lang="sl-SI"/>
        </a:p>
      </dgm:t>
    </dgm:pt>
    <dgm:pt modelId="{82AC3699-8E5E-40B5-ABAE-74A041E85E01}" type="pres">
      <dgm:prSet presAssocID="{66B7693F-D8E5-4753-9F24-96DF99A6F808}" presName="childNode2tx" presStyleLbl="bgAcc1" presStyleIdx="3" presStyleCnt="4">
        <dgm:presLayoutVars>
          <dgm:bulletEnabled val="1"/>
        </dgm:presLayoutVars>
      </dgm:prSet>
      <dgm:spPr/>
      <dgm:t>
        <a:bodyPr/>
        <a:lstStyle/>
        <a:p>
          <a:endParaRPr lang="sl-SI"/>
        </a:p>
      </dgm:t>
    </dgm:pt>
    <dgm:pt modelId="{3D086AF1-7C83-40DE-B16B-9446BB1BCD68}" type="pres">
      <dgm:prSet presAssocID="{66B7693F-D8E5-4753-9F24-96DF99A6F808}" presName="parentNode2" presStyleLbl="node1" presStyleIdx="3" presStyleCnt="4">
        <dgm:presLayoutVars>
          <dgm:chMax val="0"/>
          <dgm:bulletEnabled val="1"/>
        </dgm:presLayoutVars>
      </dgm:prSet>
      <dgm:spPr/>
      <dgm:t>
        <a:bodyPr/>
        <a:lstStyle/>
        <a:p>
          <a:endParaRPr lang="sl-SI"/>
        </a:p>
      </dgm:t>
    </dgm:pt>
    <dgm:pt modelId="{1E3B972D-7A12-4035-BBCD-0BFF50BBBFB9}" type="pres">
      <dgm:prSet presAssocID="{66B7693F-D8E5-4753-9F24-96DF99A6F808}" presName="connSite2" presStyleCnt="0"/>
      <dgm:spPr/>
      <dgm:t>
        <a:bodyPr/>
        <a:lstStyle/>
        <a:p>
          <a:endParaRPr lang="sl-SI"/>
        </a:p>
      </dgm:t>
    </dgm:pt>
  </dgm:ptLst>
  <dgm:cxnLst>
    <dgm:cxn modelId="{4C23426A-4EBE-4541-BAFD-D547285F19D0}" type="presOf" srcId="{CB1693C9-53A8-4FB0-A8D7-0AB87ACB9331}" destId="{C44144A6-B3F6-45F3-A781-78CCC960EB1C}" srcOrd="0" destOrd="0" presId="urn:microsoft.com/office/officeart/2005/8/layout/hProcess4"/>
    <dgm:cxn modelId="{8DA3A89D-148F-465A-A703-2FD6081B040B}" srcId="{B19C74E8-DC61-4B68-AA11-B7AE0203206C}" destId="{C9E9C895-6216-4F85-BEF5-239A5BE1E2FE}" srcOrd="1" destOrd="0" parTransId="{5FAF800F-2A5D-4626-BFC8-32325A38C7C5}" sibTransId="{3ED84F48-E550-4609-9EFE-AE41177B0246}"/>
    <dgm:cxn modelId="{F8420DC9-7A09-40E5-A409-29C825F71708}" type="presOf" srcId="{8214F5C0-589F-4CD6-A38F-44B730A1D3DD}" destId="{90D4AC1A-4BC1-4F88-A692-38B609F4BA48}" srcOrd="0" destOrd="0" presId="urn:microsoft.com/office/officeart/2005/8/layout/hProcess4"/>
    <dgm:cxn modelId="{BD2718B2-B597-4E7D-A1D5-3894B314AF51}" type="presOf" srcId="{B665159A-537D-4152-A9F5-F8D58A9309D7}" destId="{20F4A683-5AE0-4B4C-B0F7-A6B14FE71615}" srcOrd="0" destOrd="0" presId="urn:microsoft.com/office/officeart/2005/8/layout/hProcess4"/>
    <dgm:cxn modelId="{CADA6D3E-FE25-4808-9884-2D010BC37E61}" type="presOf" srcId="{15AEEA22-61BF-4E6C-B1EA-0070AA212829}" destId="{3D6F28CD-E30B-4484-A99E-319C4A2F3166}" srcOrd="1" destOrd="0" presId="urn:microsoft.com/office/officeart/2005/8/layout/hProcess4"/>
    <dgm:cxn modelId="{873EB767-8FB3-4299-B0BF-C5D91C423A04}" srcId="{8214F5C0-589F-4CD6-A38F-44B730A1D3DD}" destId="{15AEEA22-61BF-4E6C-B1EA-0070AA212829}" srcOrd="0" destOrd="0" parTransId="{6F827EF7-1366-4D1F-A466-B87EFF57650F}" sibTransId="{B31CD398-CAC3-431C-877B-278C9703972C}"/>
    <dgm:cxn modelId="{3E7D1CEB-0D39-47F8-9B1C-3A6BC0D29D65}" srcId="{B19C74E8-DC61-4B68-AA11-B7AE0203206C}" destId="{66B7693F-D8E5-4753-9F24-96DF99A6F808}" srcOrd="3" destOrd="0" parTransId="{E87008C8-6633-40DF-A174-2B89A4EE1840}" sibTransId="{EEE2E46D-F15D-4171-8E9D-D151A3AF2837}"/>
    <dgm:cxn modelId="{BE042873-FFBF-48EF-9B41-7763EDFB727A}" srcId="{B19C74E8-DC61-4B68-AA11-B7AE0203206C}" destId="{8214F5C0-589F-4CD6-A38F-44B730A1D3DD}" srcOrd="0" destOrd="0" parTransId="{2BD52586-6168-4B87-9B8A-B8E3A98F9065}" sibTransId="{5DE3FA39-49D6-456F-80C1-418AD084C633}"/>
    <dgm:cxn modelId="{72607F9D-9CC5-4335-A86E-C633AEE3B72E}" type="presOf" srcId="{D5D277B1-3C49-4A1A-87CB-D83EF32390E8}" destId="{A4666649-1BCF-4D45-938E-046A5FC5EB16}" srcOrd="1" destOrd="0" presId="urn:microsoft.com/office/officeart/2005/8/layout/hProcess4"/>
    <dgm:cxn modelId="{77662A1C-6E40-4C29-815C-F6C8671B325E}" type="presOf" srcId="{74A8A1A7-745E-42BC-8274-FA0ADFA12834}" destId="{9BB56189-C573-496D-A166-BEE38E75838E}" srcOrd="0" destOrd="0" presId="urn:microsoft.com/office/officeart/2005/8/layout/hProcess4"/>
    <dgm:cxn modelId="{DDEB90BF-0C8F-431F-9FDD-69BA1E2CAFCF}" type="presOf" srcId="{74A8A1A7-745E-42BC-8274-FA0ADFA12834}" destId="{82AC3699-8E5E-40B5-ABAE-74A041E85E01}" srcOrd="1" destOrd="0" presId="urn:microsoft.com/office/officeart/2005/8/layout/hProcess4"/>
    <dgm:cxn modelId="{A1928434-7470-4F99-BAC3-158372A92E4D}" type="presOf" srcId="{15AEEA22-61BF-4E6C-B1EA-0070AA212829}" destId="{86F3B82F-F1F2-469C-9CF3-0E0CA3BAC3E7}" srcOrd="0" destOrd="0" presId="urn:microsoft.com/office/officeart/2005/8/layout/hProcess4"/>
    <dgm:cxn modelId="{C253BDD0-6491-4F02-A8AF-3A63EDE43A12}" type="presOf" srcId="{B665159A-537D-4152-A9F5-F8D58A9309D7}" destId="{9AD1E2EF-F22A-46C5-9071-5F0225EFF92E}" srcOrd="1" destOrd="0" presId="urn:microsoft.com/office/officeart/2005/8/layout/hProcess4"/>
    <dgm:cxn modelId="{35211163-FA5D-42CD-9600-36DB39149FF4}" type="presOf" srcId="{03CDCFDF-1A6E-4404-BA0B-2E1A632BB5D8}" destId="{79D6572E-6825-4DA6-9419-DA0C5143FB41}" srcOrd="0" destOrd="0" presId="urn:microsoft.com/office/officeart/2005/8/layout/hProcess4"/>
    <dgm:cxn modelId="{9DB51EEF-22C4-4D17-84F4-3365EC8BB064}" srcId="{B19C74E8-DC61-4B68-AA11-B7AE0203206C}" destId="{03CDCFDF-1A6E-4404-BA0B-2E1A632BB5D8}" srcOrd="2" destOrd="0" parTransId="{F5EEB7C9-6532-4479-880D-E3C49448ABF0}" sibTransId="{CB1693C9-53A8-4FB0-A8D7-0AB87ACB9331}"/>
    <dgm:cxn modelId="{96A251D8-F0F3-4429-A583-E17B53648F9C}" type="presOf" srcId="{C9E9C895-6216-4F85-BEF5-239A5BE1E2FE}" destId="{13E929EA-A5B1-4183-802F-42864EC8F5FD}" srcOrd="0" destOrd="0" presId="urn:microsoft.com/office/officeart/2005/8/layout/hProcess4"/>
    <dgm:cxn modelId="{CDE99898-A868-4ED5-B7D7-5363BDC7B116}" type="presOf" srcId="{B19C74E8-DC61-4B68-AA11-B7AE0203206C}" destId="{E941F7E9-1B3E-4E6B-BC36-89BC4D0F5BD2}" srcOrd="0" destOrd="0" presId="urn:microsoft.com/office/officeart/2005/8/layout/hProcess4"/>
    <dgm:cxn modelId="{150675EA-C194-4756-BC96-F3302E06C463}" type="presOf" srcId="{5DE3FA39-49D6-456F-80C1-418AD084C633}" destId="{FCAEBC23-7F0B-4773-A302-D3C6A90BB53D}" srcOrd="0" destOrd="0" presId="urn:microsoft.com/office/officeart/2005/8/layout/hProcess4"/>
    <dgm:cxn modelId="{37C3E03A-CD62-4659-B0B9-5654CD692E2E}" srcId="{66B7693F-D8E5-4753-9F24-96DF99A6F808}" destId="{74A8A1A7-745E-42BC-8274-FA0ADFA12834}" srcOrd="0" destOrd="0" parTransId="{B78CA342-310E-46B2-9307-29FDFE65380B}" sibTransId="{D7613999-EC49-4671-98FC-00519100BE25}"/>
    <dgm:cxn modelId="{261228C4-F89A-4842-B8FE-51199C2338BE}" type="presOf" srcId="{D5D277B1-3C49-4A1A-87CB-D83EF32390E8}" destId="{B5D9AB20-7441-492A-8057-BB86C4942C42}" srcOrd="0" destOrd="0" presId="urn:microsoft.com/office/officeart/2005/8/layout/hProcess4"/>
    <dgm:cxn modelId="{BC90ED2A-A622-4299-BA89-B6C890937C24}" srcId="{03CDCFDF-1A6E-4404-BA0B-2E1A632BB5D8}" destId="{D5D277B1-3C49-4A1A-87CB-D83EF32390E8}" srcOrd="0" destOrd="0" parTransId="{8A2F8F48-A9AC-4724-874A-283BB3D0ED16}" sibTransId="{CE0B0678-95CB-4FE7-931E-4E3806B3D31F}"/>
    <dgm:cxn modelId="{316EC849-C758-4C8E-B546-1344C0B07C96}" srcId="{C9E9C895-6216-4F85-BEF5-239A5BE1E2FE}" destId="{B665159A-537D-4152-A9F5-F8D58A9309D7}" srcOrd="0" destOrd="0" parTransId="{3BC48A0C-1B07-4F7D-83BA-7DEB452B885D}" sibTransId="{FA81E68D-D2AC-4F5E-93B1-FF327AC703E1}"/>
    <dgm:cxn modelId="{D995BF72-C418-42C0-BFE2-29EFD365944A}" type="presOf" srcId="{3ED84F48-E550-4609-9EFE-AE41177B0246}" destId="{5E3B4934-7786-4BC7-84DB-8F1CCADEA89D}" srcOrd="0" destOrd="0" presId="urn:microsoft.com/office/officeart/2005/8/layout/hProcess4"/>
    <dgm:cxn modelId="{533C2DEC-4144-4316-941C-F0D64E29A8C1}" type="presOf" srcId="{66B7693F-D8E5-4753-9F24-96DF99A6F808}" destId="{3D086AF1-7C83-40DE-B16B-9446BB1BCD68}" srcOrd="0" destOrd="0" presId="urn:microsoft.com/office/officeart/2005/8/layout/hProcess4"/>
    <dgm:cxn modelId="{7F391035-21A4-47BC-9E5B-68788332AD61}" type="presParOf" srcId="{E941F7E9-1B3E-4E6B-BC36-89BC4D0F5BD2}" destId="{682E1CD0-9057-4980-B45B-855936E2579F}" srcOrd="0" destOrd="0" presId="urn:microsoft.com/office/officeart/2005/8/layout/hProcess4"/>
    <dgm:cxn modelId="{6B343172-0078-4383-B353-BEB1D66697B7}" type="presParOf" srcId="{E941F7E9-1B3E-4E6B-BC36-89BC4D0F5BD2}" destId="{392AEF97-E4E1-4FA2-AE11-5E9824596BCC}" srcOrd="1" destOrd="0" presId="urn:microsoft.com/office/officeart/2005/8/layout/hProcess4"/>
    <dgm:cxn modelId="{149F250E-7C4B-43FD-BBF3-6FC3805C0478}" type="presParOf" srcId="{E941F7E9-1B3E-4E6B-BC36-89BC4D0F5BD2}" destId="{5873AA73-3BFB-4F2A-94EE-A8083426568C}" srcOrd="2" destOrd="0" presId="urn:microsoft.com/office/officeart/2005/8/layout/hProcess4"/>
    <dgm:cxn modelId="{664219E1-9894-4A4E-844F-7C822D54D03D}" type="presParOf" srcId="{5873AA73-3BFB-4F2A-94EE-A8083426568C}" destId="{FE69B0CB-CDBD-4E50-A502-9BECC5E17371}" srcOrd="0" destOrd="0" presId="urn:microsoft.com/office/officeart/2005/8/layout/hProcess4"/>
    <dgm:cxn modelId="{1172649E-D65B-48D2-9EA6-97403976F5C0}" type="presParOf" srcId="{FE69B0CB-CDBD-4E50-A502-9BECC5E17371}" destId="{F76CC79F-0642-4478-8D16-13B69C7A4C2F}" srcOrd="0" destOrd="0" presId="urn:microsoft.com/office/officeart/2005/8/layout/hProcess4"/>
    <dgm:cxn modelId="{3293095C-78CD-4285-96BB-809491869EC6}" type="presParOf" srcId="{FE69B0CB-CDBD-4E50-A502-9BECC5E17371}" destId="{86F3B82F-F1F2-469C-9CF3-0E0CA3BAC3E7}" srcOrd="1" destOrd="0" presId="urn:microsoft.com/office/officeart/2005/8/layout/hProcess4"/>
    <dgm:cxn modelId="{B14745BF-D28E-4395-A3BB-87F1478A58B2}" type="presParOf" srcId="{FE69B0CB-CDBD-4E50-A502-9BECC5E17371}" destId="{3D6F28CD-E30B-4484-A99E-319C4A2F3166}" srcOrd="2" destOrd="0" presId="urn:microsoft.com/office/officeart/2005/8/layout/hProcess4"/>
    <dgm:cxn modelId="{6544ACED-9A6A-427E-8A56-3B2F24EE049B}" type="presParOf" srcId="{FE69B0CB-CDBD-4E50-A502-9BECC5E17371}" destId="{90D4AC1A-4BC1-4F88-A692-38B609F4BA48}" srcOrd="3" destOrd="0" presId="urn:microsoft.com/office/officeart/2005/8/layout/hProcess4"/>
    <dgm:cxn modelId="{E79405F3-B594-44EF-9C57-CBAF788283AE}" type="presParOf" srcId="{FE69B0CB-CDBD-4E50-A502-9BECC5E17371}" destId="{54954177-4C36-4082-9B06-1DE00C5B23FB}" srcOrd="4" destOrd="0" presId="urn:microsoft.com/office/officeart/2005/8/layout/hProcess4"/>
    <dgm:cxn modelId="{7FB97335-E91A-403C-A7AE-6887C3A818BE}" type="presParOf" srcId="{5873AA73-3BFB-4F2A-94EE-A8083426568C}" destId="{FCAEBC23-7F0B-4773-A302-D3C6A90BB53D}" srcOrd="1" destOrd="0" presId="urn:microsoft.com/office/officeart/2005/8/layout/hProcess4"/>
    <dgm:cxn modelId="{F42BEC14-DECF-4CC2-9215-BF52E35CA01A}" type="presParOf" srcId="{5873AA73-3BFB-4F2A-94EE-A8083426568C}" destId="{5CE27DD5-6C44-4441-8C28-BFB6B7994942}" srcOrd="2" destOrd="0" presId="urn:microsoft.com/office/officeart/2005/8/layout/hProcess4"/>
    <dgm:cxn modelId="{DDF9081F-CD38-4969-A50E-DB1AECB7BB85}" type="presParOf" srcId="{5CE27DD5-6C44-4441-8C28-BFB6B7994942}" destId="{1B1DFE3E-BB88-4C50-8B69-23B0668D88F8}" srcOrd="0" destOrd="0" presId="urn:microsoft.com/office/officeart/2005/8/layout/hProcess4"/>
    <dgm:cxn modelId="{CDADD598-0CFF-4554-83A4-50FFFE64107E}" type="presParOf" srcId="{5CE27DD5-6C44-4441-8C28-BFB6B7994942}" destId="{20F4A683-5AE0-4B4C-B0F7-A6B14FE71615}" srcOrd="1" destOrd="0" presId="urn:microsoft.com/office/officeart/2005/8/layout/hProcess4"/>
    <dgm:cxn modelId="{3D2B4241-9486-44CF-AB8C-4BB34C734042}" type="presParOf" srcId="{5CE27DD5-6C44-4441-8C28-BFB6B7994942}" destId="{9AD1E2EF-F22A-46C5-9071-5F0225EFF92E}" srcOrd="2" destOrd="0" presId="urn:microsoft.com/office/officeart/2005/8/layout/hProcess4"/>
    <dgm:cxn modelId="{EEDE60BA-93D2-4851-A9FC-09622E471F80}" type="presParOf" srcId="{5CE27DD5-6C44-4441-8C28-BFB6B7994942}" destId="{13E929EA-A5B1-4183-802F-42864EC8F5FD}" srcOrd="3" destOrd="0" presId="urn:microsoft.com/office/officeart/2005/8/layout/hProcess4"/>
    <dgm:cxn modelId="{5973466D-2257-4AA6-86E0-F75FC74DF4E6}" type="presParOf" srcId="{5CE27DD5-6C44-4441-8C28-BFB6B7994942}" destId="{07BC4B07-F7E4-4A42-A28C-C5CC701376F6}" srcOrd="4" destOrd="0" presId="urn:microsoft.com/office/officeart/2005/8/layout/hProcess4"/>
    <dgm:cxn modelId="{9B945A4E-6C4C-4ABE-B841-5466CB4003E9}" type="presParOf" srcId="{5873AA73-3BFB-4F2A-94EE-A8083426568C}" destId="{5E3B4934-7786-4BC7-84DB-8F1CCADEA89D}" srcOrd="3" destOrd="0" presId="urn:microsoft.com/office/officeart/2005/8/layout/hProcess4"/>
    <dgm:cxn modelId="{3CC75365-C168-4C4B-AEDC-B8E1A3A66F79}" type="presParOf" srcId="{5873AA73-3BFB-4F2A-94EE-A8083426568C}" destId="{98559D30-0DD7-4D02-BC2E-C5BFE98024B7}" srcOrd="4" destOrd="0" presId="urn:microsoft.com/office/officeart/2005/8/layout/hProcess4"/>
    <dgm:cxn modelId="{B42F8769-FE8C-4146-8FD2-E1393F50BDF0}" type="presParOf" srcId="{98559D30-0DD7-4D02-BC2E-C5BFE98024B7}" destId="{8858AE8F-1CC8-4E69-AF41-012244D47BF5}" srcOrd="0" destOrd="0" presId="urn:microsoft.com/office/officeart/2005/8/layout/hProcess4"/>
    <dgm:cxn modelId="{D6F697CF-C267-4A2E-816F-E99E1919CBD8}" type="presParOf" srcId="{98559D30-0DD7-4D02-BC2E-C5BFE98024B7}" destId="{B5D9AB20-7441-492A-8057-BB86C4942C42}" srcOrd="1" destOrd="0" presId="urn:microsoft.com/office/officeart/2005/8/layout/hProcess4"/>
    <dgm:cxn modelId="{1CBC027D-3D78-4499-A0D7-8F3BC5DA6937}" type="presParOf" srcId="{98559D30-0DD7-4D02-BC2E-C5BFE98024B7}" destId="{A4666649-1BCF-4D45-938E-046A5FC5EB16}" srcOrd="2" destOrd="0" presId="urn:microsoft.com/office/officeart/2005/8/layout/hProcess4"/>
    <dgm:cxn modelId="{30ECA2FE-2E3B-45E2-92BF-5FF02BE9D225}" type="presParOf" srcId="{98559D30-0DD7-4D02-BC2E-C5BFE98024B7}" destId="{79D6572E-6825-4DA6-9419-DA0C5143FB41}" srcOrd="3" destOrd="0" presId="urn:microsoft.com/office/officeart/2005/8/layout/hProcess4"/>
    <dgm:cxn modelId="{9824D8D9-5614-4301-9F08-B05832BA7898}" type="presParOf" srcId="{98559D30-0DD7-4D02-BC2E-C5BFE98024B7}" destId="{969F63F4-05D4-4524-930F-D8C1B72739B2}" srcOrd="4" destOrd="0" presId="urn:microsoft.com/office/officeart/2005/8/layout/hProcess4"/>
    <dgm:cxn modelId="{14B25561-DB1E-46AC-A059-C747CEB58B1E}" type="presParOf" srcId="{5873AA73-3BFB-4F2A-94EE-A8083426568C}" destId="{C44144A6-B3F6-45F3-A781-78CCC960EB1C}" srcOrd="5" destOrd="0" presId="urn:microsoft.com/office/officeart/2005/8/layout/hProcess4"/>
    <dgm:cxn modelId="{2FC8F550-14F4-42D0-8462-3BA0AF5F90E2}" type="presParOf" srcId="{5873AA73-3BFB-4F2A-94EE-A8083426568C}" destId="{B7248656-3D01-42BC-98FD-E4E8819E0C38}" srcOrd="6" destOrd="0" presId="urn:microsoft.com/office/officeart/2005/8/layout/hProcess4"/>
    <dgm:cxn modelId="{86D42615-41EA-490A-B508-9DA8B26076C0}" type="presParOf" srcId="{B7248656-3D01-42BC-98FD-E4E8819E0C38}" destId="{6EA783D9-0406-4D98-8913-E84DD21E79AB}" srcOrd="0" destOrd="0" presId="urn:microsoft.com/office/officeart/2005/8/layout/hProcess4"/>
    <dgm:cxn modelId="{67A177F7-D276-4EA7-B4E1-5FBF49176FBF}" type="presParOf" srcId="{B7248656-3D01-42BC-98FD-E4E8819E0C38}" destId="{9BB56189-C573-496D-A166-BEE38E75838E}" srcOrd="1" destOrd="0" presId="urn:microsoft.com/office/officeart/2005/8/layout/hProcess4"/>
    <dgm:cxn modelId="{91031839-8EE9-4780-BE58-E0F1FEB4830E}" type="presParOf" srcId="{B7248656-3D01-42BC-98FD-E4E8819E0C38}" destId="{82AC3699-8E5E-40B5-ABAE-74A041E85E01}" srcOrd="2" destOrd="0" presId="urn:microsoft.com/office/officeart/2005/8/layout/hProcess4"/>
    <dgm:cxn modelId="{3386F9CF-3B38-478F-97CF-1EA8EB612CB8}" type="presParOf" srcId="{B7248656-3D01-42BC-98FD-E4E8819E0C38}" destId="{3D086AF1-7C83-40DE-B16B-9446BB1BCD68}" srcOrd="3" destOrd="0" presId="urn:microsoft.com/office/officeart/2005/8/layout/hProcess4"/>
    <dgm:cxn modelId="{1E0DE37E-C56D-46C1-BEF4-0A12992A97FA}" type="presParOf" srcId="{B7248656-3D01-42BC-98FD-E4E8819E0C38}" destId="{1E3B972D-7A12-4035-BBCD-0BFF50BBBFB9}"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9C74E8-DC61-4B68-AA11-B7AE0203206C}" type="doc">
      <dgm:prSet loTypeId="urn:microsoft.com/office/officeart/2005/8/layout/hProcess4" loCatId="process" qsTypeId="urn:microsoft.com/office/officeart/2005/8/quickstyle/simple5" qsCatId="simple" csTypeId="urn:microsoft.com/office/officeart/2005/8/colors/accent1_2" csCatId="accent1" phldr="1"/>
      <dgm:spPr/>
      <dgm:t>
        <a:bodyPr/>
        <a:lstStyle/>
        <a:p>
          <a:endParaRPr lang="sl-SI"/>
        </a:p>
      </dgm:t>
    </dgm:pt>
    <dgm:pt modelId="{8214F5C0-589F-4CD6-A38F-44B730A1D3DD}">
      <dgm:prSet phldrT="[Text]"/>
      <dgm:spPr/>
      <dgm:t>
        <a:bodyPr/>
        <a:lstStyle/>
        <a:p>
          <a:r>
            <a:rPr lang="sl-SI" dirty="0" smtClean="0"/>
            <a:t>1982</a:t>
          </a:r>
          <a:endParaRPr lang="sl-SI" dirty="0"/>
        </a:p>
      </dgm:t>
    </dgm:pt>
    <dgm:pt modelId="{2BD52586-6168-4B87-9B8A-B8E3A98F9065}" type="parTrans" cxnId="{BE042873-FFBF-48EF-9B41-7763EDFB727A}">
      <dgm:prSet/>
      <dgm:spPr/>
      <dgm:t>
        <a:bodyPr/>
        <a:lstStyle/>
        <a:p>
          <a:endParaRPr lang="sl-SI"/>
        </a:p>
      </dgm:t>
    </dgm:pt>
    <dgm:pt modelId="{5DE3FA39-49D6-456F-80C1-418AD084C633}" type="sibTrans" cxnId="{BE042873-FFBF-48EF-9B41-7763EDFB727A}">
      <dgm:prSet/>
      <dgm:spPr/>
      <dgm:t>
        <a:bodyPr/>
        <a:lstStyle/>
        <a:p>
          <a:endParaRPr lang="sl-SI"/>
        </a:p>
      </dgm:t>
    </dgm:pt>
    <dgm:pt modelId="{15AEEA22-61BF-4E6C-B1EA-0070AA212829}">
      <dgm:prSet phldrT="[Text]" custT="1"/>
      <dgm:spPr/>
      <dgm:t>
        <a:bodyPr/>
        <a:lstStyle/>
        <a:p>
          <a:r>
            <a:rPr lang="sl-SI" sz="1600" dirty="0" smtClean="0"/>
            <a:t>Vzpon DVD-ja</a:t>
          </a:r>
          <a:endParaRPr lang="sl-SI" sz="1600" dirty="0"/>
        </a:p>
      </dgm:t>
    </dgm:pt>
    <dgm:pt modelId="{6F827EF7-1366-4D1F-A466-B87EFF57650F}" type="parTrans" cxnId="{873EB767-8FB3-4299-B0BF-C5D91C423A04}">
      <dgm:prSet/>
      <dgm:spPr/>
      <dgm:t>
        <a:bodyPr/>
        <a:lstStyle/>
        <a:p>
          <a:endParaRPr lang="sl-SI"/>
        </a:p>
      </dgm:t>
    </dgm:pt>
    <dgm:pt modelId="{B31CD398-CAC3-431C-877B-278C9703972C}" type="sibTrans" cxnId="{873EB767-8FB3-4299-B0BF-C5D91C423A04}">
      <dgm:prSet/>
      <dgm:spPr/>
      <dgm:t>
        <a:bodyPr/>
        <a:lstStyle/>
        <a:p>
          <a:endParaRPr lang="sl-SI"/>
        </a:p>
      </dgm:t>
    </dgm:pt>
    <dgm:pt modelId="{C9E9C895-6216-4F85-BEF5-239A5BE1E2FE}">
      <dgm:prSet phldrT="[Text]"/>
      <dgm:spPr/>
      <dgm:t>
        <a:bodyPr/>
        <a:lstStyle/>
        <a:p>
          <a:r>
            <a:rPr lang="sl-SI" dirty="0" smtClean="0"/>
            <a:t>1996</a:t>
          </a:r>
          <a:endParaRPr lang="sl-SI" dirty="0"/>
        </a:p>
      </dgm:t>
    </dgm:pt>
    <dgm:pt modelId="{5FAF800F-2A5D-4626-BFC8-32325A38C7C5}" type="parTrans" cxnId="{8DA3A89D-148F-465A-A703-2FD6081B040B}">
      <dgm:prSet/>
      <dgm:spPr/>
      <dgm:t>
        <a:bodyPr/>
        <a:lstStyle/>
        <a:p>
          <a:endParaRPr lang="sl-SI"/>
        </a:p>
      </dgm:t>
    </dgm:pt>
    <dgm:pt modelId="{3ED84F48-E550-4609-9EFE-AE41177B0246}" type="sibTrans" cxnId="{8DA3A89D-148F-465A-A703-2FD6081B040B}">
      <dgm:prSet/>
      <dgm:spPr/>
      <dgm:t>
        <a:bodyPr/>
        <a:lstStyle/>
        <a:p>
          <a:endParaRPr lang="sl-SI"/>
        </a:p>
      </dgm:t>
    </dgm:pt>
    <dgm:pt modelId="{B665159A-537D-4152-A9F5-F8D58A9309D7}">
      <dgm:prSet phldrT="[Text]" custT="1"/>
      <dgm:spPr/>
      <dgm:t>
        <a:bodyPr/>
        <a:lstStyle/>
        <a:p>
          <a:r>
            <a:rPr lang="sl-SI" sz="1600" dirty="0" smtClean="0"/>
            <a:t>Uvedba CSS zaščite na DVD-jih</a:t>
          </a:r>
          <a:endParaRPr lang="sl-SI" sz="1600" dirty="0"/>
        </a:p>
      </dgm:t>
    </dgm:pt>
    <dgm:pt modelId="{3BC48A0C-1B07-4F7D-83BA-7DEB452B885D}" type="parTrans" cxnId="{316EC849-C758-4C8E-B546-1344C0B07C96}">
      <dgm:prSet/>
      <dgm:spPr/>
      <dgm:t>
        <a:bodyPr/>
        <a:lstStyle/>
        <a:p>
          <a:endParaRPr lang="sl-SI"/>
        </a:p>
      </dgm:t>
    </dgm:pt>
    <dgm:pt modelId="{FA81E68D-D2AC-4F5E-93B1-FF327AC703E1}" type="sibTrans" cxnId="{316EC849-C758-4C8E-B546-1344C0B07C96}">
      <dgm:prSet/>
      <dgm:spPr/>
      <dgm:t>
        <a:bodyPr/>
        <a:lstStyle/>
        <a:p>
          <a:endParaRPr lang="sl-SI"/>
        </a:p>
      </dgm:t>
    </dgm:pt>
    <dgm:pt modelId="{6495B82B-A2B0-4C42-B2F0-2D10BF1A05FD}">
      <dgm:prSet phldrT="[Text]" custT="1"/>
      <dgm:spPr/>
      <dgm:t>
        <a:bodyPr/>
        <a:lstStyle/>
        <a:p>
          <a:r>
            <a:rPr lang="sl-SI" sz="1600" dirty="0" smtClean="0"/>
            <a:t>Na voljo prvi CD-ji za zapis podatkov</a:t>
          </a:r>
          <a:endParaRPr lang="sl-SI" sz="1600" dirty="0"/>
        </a:p>
      </dgm:t>
    </dgm:pt>
    <dgm:pt modelId="{3767184C-D14F-4355-95D7-C01802346B02}" type="parTrans" cxnId="{BF2D3CDE-1097-4726-BA28-278F12E346FF}">
      <dgm:prSet/>
      <dgm:spPr/>
      <dgm:t>
        <a:bodyPr/>
        <a:lstStyle/>
        <a:p>
          <a:endParaRPr lang="sl-SI"/>
        </a:p>
      </dgm:t>
    </dgm:pt>
    <dgm:pt modelId="{0F3B50B4-0158-4A27-A9D3-AA4EFA67343A}" type="sibTrans" cxnId="{BF2D3CDE-1097-4726-BA28-278F12E346FF}">
      <dgm:prSet/>
      <dgm:spPr/>
      <dgm:t>
        <a:bodyPr/>
        <a:lstStyle/>
        <a:p>
          <a:endParaRPr lang="sl-SI"/>
        </a:p>
      </dgm:t>
    </dgm:pt>
    <dgm:pt modelId="{B825DF18-9E38-46E5-9AEF-CDDE49573400}">
      <dgm:prSet phldrT="[Text]"/>
      <dgm:spPr/>
      <dgm:t>
        <a:bodyPr/>
        <a:lstStyle/>
        <a:p>
          <a:r>
            <a:rPr lang="sl-SI" smtClean="0"/>
            <a:t>1995</a:t>
          </a:r>
          <a:endParaRPr lang="sl-SI"/>
        </a:p>
      </dgm:t>
    </dgm:pt>
    <dgm:pt modelId="{0C76C8EE-670C-4650-BF68-FAB01E346B9B}" type="parTrans" cxnId="{FC7A74F9-DA79-46F1-842D-F6267A5ACD47}">
      <dgm:prSet/>
      <dgm:spPr/>
      <dgm:t>
        <a:bodyPr/>
        <a:lstStyle/>
        <a:p>
          <a:endParaRPr lang="sl-SI"/>
        </a:p>
      </dgm:t>
    </dgm:pt>
    <dgm:pt modelId="{DD4ACB6A-4045-4792-8E06-487A25695CA2}" type="sibTrans" cxnId="{FC7A74F9-DA79-46F1-842D-F6267A5ACD47}">
      <dgm:prSet/>
      <dgm:spPr/>
      <dgm:t>
        <a:bodyPr/>
        <a:lstStyle/>
        <a:p>
          <a:endParaRPr lang="sl-SI"/>
        </a:p>
      </dgm:t>
    </dgm:pt>
    <dgm:pt modelId="{4D3C98F8-CDEF-4D6F-93C6-8E4B1185F04C}">
      <dgm:prSet phldrT="[Text]"/>
      <dgm:spPr/>
      <dgm:t>
        <a:bodyPr/>
        <a:lstStyle/>
        <a:p>
          <a:r>
            <a:rPr lang="sl-SI" dirty="0" smtClean="0"/>
            <a:t>2011</a:t>
          </a:r>
          <a:endParaRPr lang="sl-SI" dirty="0"/>
        </a:p>
      </dgm:t>
    </dgm:pt>
    <dgm:pt modelId="{8DE99B1F-C74F-46B9-A7A7-D24C28B3A7D6}" type="parTrans" cxnId="{D6EE575B-1B32-4DA8-A010-DF94AD629062}">
      <dgm:prSet/>
      <dgm:spPr/>
      <dgm:t>
        <a:bodyPr/>
        <a:lstStyle/>
        <a:p>
          <a:endParaRPr lang="sl-SI"/>
        </a:p>
      </dgm:t>
    </dgm:pt>
    <dgm:pt modelId="{86C56785-2D51-4AC1-86FE-B8C55C6AE243}" type="sibTrans" cxnId="{D6EE575B-1B32-4DA8-A010-DF94AD629062}">
      <dgm:prSet/>
      <dgm:spPr/>
      <dgm:t>
        <a:bodyPr/>
        <a:lstStyle/>
        <a:p>
          <a:endParaRPr lang="sl-SI"/>
        </a:p>
      </dgm:t>
    </dgm:pt>
    <dgm:pt modelId="{55ECC60F-6879-48EF-A66E-203853631EC5}">
      <dgm:prSet phldrT="[Text]"/>
      <dgm:spPr/>
      <dgm:t>
        <a:bodyPr/>
        <a:lstStyle/>
        <a:p>
          <a:r>
            <a:rPr lang="sl-SI" dirty="0" smtClean="0"/>
            <a:t>Začetek prodaje HD DVD in </a:t>
          </a:r>
          <a:r>
            <a:rPr lang="sl-SI" dirty="0" err="1" smtClean="0"/>
            <a:t>BluRay</a:t>
          </a:r>
          <a:r>
            <a:rPr lang="sl-SI" dirty="0" smtClean="0"/>
            <a:t> diskov</a:t>
          </a:r>
          <a:endParaRPr lang="sl-SI"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D0F11ADA-CCFC-4EDD-A734-A09650B45981}" type="parTrans" cxnId="{AE5FE380-E645-45A6-AD7C-86C502EBC41E}">
      <dgm:prSet/>
      <dgm:spPr/>
      <dgm:t>
        <a:bodyPr/>
        <a:lstStyle/>
        <a:p>
          <a:endParaRPr lang="sl-SI"/>
        </a:p>
      </dgm:t>
    </dgm:pt>
    <dgm:pt modelId="{75AD8982-2A2F-4CDE-8A13-C5FDC7A85F85}" type="sibTrans" cxnId="{AE5FE380-E645-45A6-AD7C-86C502EBC41E}">
      <dgm:prSet/>
      <dgm:spPr/>
      <dgm:t>
        <a:bodyPr/>
        <a:lstStyle/>
        <a:p>
          <a:endParaRPr lang="sl-SI"/>
        </a:p>
      </dgm:t>
    </dgm:pt>
    <dgm:pt modelId="{E941F7E9-1B3E-4E6B-BC36-89BC4D0F5BD2}" type="pres">
      <dgm:prSet presAssocID="{B19C74E8-DC61-4B68-AA11-B7AE0203206C}" presName="Name0" presStyleCnt="0">
        <dgm:presLayoutVars>
          <dgm:dir/>
          <dgm:animLvl val="lvl"/>
          <dgm:resizeHandles val="exact"/>
        </dgm:presLayoutVars>
      </dgm:prSet>
      <dgm:spPr/>
      <dgm:t>
        <a:bodyPr/>
        <a:lstStyle/>
        <a:p>
          <a:endParaRPr lang="sl-SI"/>
        </a:p>
      </dgm:t>
    </dgm:pt>
    <dgm:pt modelId="{682E1CD0-9057-4980-B45B-855936E2579F}" type="pres">
      <dgm:prSet presAssocID="{B19C74E8-DC61-4B68-AA11-B7AE0203206C}" presName="tSp" presStyleCnt="0"/>
      <dgm:spPr/>
      <dgm:t>
        <a:bodyPr/>
        <a:lstStyle/>
        <a:p>
          <a:endParaRPr lang="sl-SI"/>
        </a:p>
      </dgm:t>
    </dgm:pt>
    <dgm:pt modelId="{392AEF97-E4E1-4FA2-AE11-5E9824596BCC}" type="pres">
      <dgm:prSet presAssocID="{B19C74E8-DC61-4B68-AA11-B7AE0203206C}" presName="bSp" presStyleCnt="0"/>
      <dgm:spPr/>
      <dgm:t>
        <a:bodyPr/>
        <a:lstStyle/>
        <a:p>
          <a:endParaRPr lang="sl-SI"/>
        </a:p>
      </dgm:t>
    </dgm:pt>
    <dgm:pt modelId="{5873AA73-3BFB-4F2A-94EE-A8083426568C}" type="pres">
      <dgm:prSet presAssocID="{B19C74E8-DC61-4B68-AA11-B7AE0203206C}" presName="process" presStyleCnt="0"/>
      <dgm:spPr/>
      <dgm:t>
        <a:bodyPr/>
        <a:lstStyle/>
        <a:p>
          <a:endParaRPr lang="sl-SI"/>
        </a:p>
      </dgm:t>
    </dgm:pt>
    <dgm:pt modelId="{FE69B0CB-CDBD-4E50-A502-9BECC5E17371}" type="pres">
      <dgm:prSet presAssocID="{8214F5C0-589F-4CD6-A38F-44B730A1D3DD}" presName="composite1" presStyleCnt="0"/>
      <dgm:spPr/>
      <dgm:t>
        <a:bodyPr/>
        <a:lstStyle/>
        <a:p>
          <a:endParaRPr lang="sl-SI"/>
        </a:p>
      </dgm:t>
    </dgm:pt>
    <dgm:pt modelId="{F76CC79F-0642-4478-8D16-13B69C7A4C2F}" type="pres">
      <dgm:prSet presAssocID="{8214F5C0-589F-4CD6-A38F-44B730A1D3DD}" presName="dummyNode1" presStyleLbl="node1" presStyleIdx="0" presStyleCnt="4"/>
      <dgm:spPr/>
      <dgm:t>
        <a:bodyPr/>
        <a:lstStyle/>
        <a:p>
          <a:endParaRPr lang="sl-SI"/>
        </a:p>
      </dgm:t>
    </dgm:pt>
    <dgm:pt modelId="{86F3B82F-F1F2-469C-9CF3-0E0CA3BAC3E7}" type="pres">
      <dgm:prSet presAssocID="{8214F5C0-589F-4CD6-A38F-44B730A1D3DD}" presName="childNode1" presStyleLbl="bgAcc1" presStyleIdx="0" presStyleCnt="4" custLinFactNeighborX="2274">
        <dgm:presLayoutVars>
          <dgm:bulletEnabled val="1"/>
        </dgm:presLayoutVars>
      </dgm:prSet>
      <dgm:spPr/>
      <dgm:t>
        <a:bodyPr/>
        <a:lstStyle/>
        <a:p>
          <a:endParaRPr lang="sl-SI"/>
        </a:p>
      </dgm:t>
    </dgm:pt>
    <dgm:pt modelId="{3D6F28CD-E30B-4484-A99E-319C4A2F3166}" type="pres">
      <dgm:prSet presAssocID="{8214F5C0-589F-4CD6-A38F-44B730A1D3DD}" presName="childNode1tx" presStyleLbl="bgAcc1" presStyleIdx="0" presStyleCnt="4">
        <dgm:presLayoutVars>
          <dgm:bulletEnabled val="1"/>
        </dgm:presLayoutVars>
      </dgm:prSet>
      <dgm:spPr/>
      <dgm:t>
        <a:bodyPr/>
        <a:lstStyle/>
        <a:p>
          <a:endParaRPr lang="sl-SI"/>
        </a:p>
      </dgm:t>
    </dgm:pt>
    <dgm:pt modelId="{90D4AC1A-4BC1-4F88-A692-38B609F4BA48}" type="pres">
      <dgm:prSet presAssocID="{8214F5C0-589F-4CD6-A38F-44B730A1D3DD}" presName="parentNode1" presStyleLbl="node1" presStyleIdx="0" presStyleCnt="4">
        <dgm:presLayoutVars>
          <dgm:chMax val="1"/>
          <dgm:bulletEnabled val="1"/>
        </dgm:presLayoutVars>
      </dgm:prSet>
      <dgm:spPr/>
      <dgm:t>
        <a:bodyPr/>
        <a:lstStyle/>
        <a:p>
          <a:endParaRPr lang="sl-SI"/>
        </a:p>
      </dgm:t>
    </dgm:pt>
    <dgm:pt modelId="{54954177-4C36-4082-9B06-1DE00C5B23FB}" type="pres">
      <dgm:prSet presAssocID="{8214F5C0-589F-4CD6-A38F-44B730A1D3DD}" presName="connSite1" presStyleCnt="0"/>
      <dgm:spPr/>
      <dgm:t>
        <a:bodyPr/>
        <a:lstStyle/>
        <a:p>
          <a:endParaRPr lang="sl-SI"/>
        </a:p>
      </dgm:t>
    </dgm:pt>
    <dgm:pt modelId="{FCAEBC23-7F0B-4773-A302-D3C6A90BB53D}" type="pres">
      <dgm:prSet presAssocID="{5DE3FA39-49D6-456F-80C1-418AD084C633}" presName="Name9" presStyleLbl="sibTrans2D1" presStyleIdx="0" presStyleCnt="3"/>
      <dgm:spPr/>
      <dgm:t>
        <a:bodyPr/>
        <a:lstStyle/>
        <a:p>
          <a:endParaRPr lang="sl-SI"/>
        </a:p>
      </dgm:t>
    </dgm:pt>
    <dgm:pt modelId="{A39FE06E-EB73-441B-813A-112B1A74A8AC}" type="pres">
      <dgm:prSet presAssocID="{B825DF18-9E38-46E5-9AEF-CDDE49573400}" presName="composite2" presStyleCnt="0"/>
      <dgm:spPr/>
      <dgm:t>
        <a:bodyPr/>
        <a:lstStyle/>
        <a:p>
          <a:endParaRPr lang="sl-SI"/>
        </a:p>
      </dgm:t>
    </dgm:pt>
    <dgm:pt modelId="{BE09DFC7-B5E9-4431-BE8B-63BD4B430DD1}" type="pres">
      <dgm:prSet presAssocID="{B825DF18-9E38-46E5-9AEF-CDDE49573400}" presName="dummyNode2" presStyleLbl="node1" presStyleIdx="0" presStyleCnt="4"/>
      <dgm:spPr/>
      <dgm:t>
        <a:bodyPr/>
        <a:lstStyle/>
        <a:p>
          <a:endParaRPr lang="sl-SI"/>
        </a:p>
      </dgm:t>
    </dgm:pt>
    <dgm:pt modelId="{CFB9F0D9-CD76-4EE2-A6B1-12557708D2F2}" type="pres">
      <dgm:prSet presAssocID="{B825DF18-9E38-46E5-9AEF-CDDE49573400}" presName="childNode2" presStyleLbl="bgAcc1" presStyleIdx="1" presStyleCnt="4">
        <dgm:presLayoutVars>
          <dgm:bulletEnabled val="1"/>
        </dgm:presLayoutVars>
      </dgm:prSet>
      <dgm:spPr/>
      <dgm:t>
        <a:bodyPr/>
        <a:lstStyle/>
        <a:p>
          <a:endParaRPr lang="sl-SI"/>
        </a:p>
      </dgm:t>
    </dgm:pt>
    <dgm:pt modelId="{67F035D4-C2A1-4D3A-B9D2-1F4F9AB9402B}" type="pres">
      <dgm:prSet presAssocID="{B825DF18-9E38-46E5-9AEF-CDDE49573400}" presName="childNode2tx" presStyleLbl="bgAcc1" presStyleIdx="1" presStyleCnt="4">
        <dgm:presLayoutVars>
          <dgm:bulletEnabled val="1"/>
        </dgm:presLayoutVars>
      </dgm:prSet>
      <dgm:spPr/>
      <dgm:t>
        <a:bodyPr/>
        <a:lstStyle/>
        <a:p>
          <a:endParaRPr lang="sl-SI"/>
        </a:p>
      </dgm:t>
    </dgm:pt>
    <dgm:pt modelId="{C37EF847-7DE5-4662-B78B-AB9B3C728350}" type="pres">
      <dgm:prSet presAssocID="{B825DF18-9E38-46E5-9AEF-CDDE49573400}" presName="parentNode2" presStyleLbl="node1" presStyleIdx="1" presStyleCnt="4">
        <dgm:presLayoutVars>
          <dgm:chMax val="0"/>
          <dgm:bulletEnabled val="1"/>
        </dgm:presLayoutVars>
      </dgm:prSet>
      <dgm:spPr/>
      <dgm:t>
        <a:bodyPr/>
        <a:lstStyle/>
        <a:p>
          <a:endParaRPr lang="sl-SI"/>
        </a:p>
      </dgm:t>
    </dgm:pt>
    <dgm:pt modelId="{431EDADE-9867-4DD0-AEF6-DB1DD207C6C2}" type="pres">
      <dgm:prSet presAssocID="{B825DF18-9E38-46E5-9AEF-CDDE49573400}" presName="connSite2" presStyleCnt="0"/>
      <dgm:spPr/>
      <dgm:t>
        <a:bodyPr/>
        <a:lstStyle/>
        <a:p>
          <a:endParaRPr lang="sl-SI"/>
        </a:p>
      </dgm:t>
    </dgm:pt>
    <dgm:pt modelId="{B44B162A-9FBB-4B6E-8CF8-9487AC243671}" type="pres">
      <dgm:prSet presAssocID="{DD4ACB6A-4045-4792-8E06-487A25695CA2}" presName="Name18" presStyleLbl="sibTrans2D1" presStyleIdx="1" presStyleCnt="3"/>
      <dgm:spPr/>
      <dgm:t>
        <a:bodyPr/>
        <a:lstStyle/>
        <a:p>
          <a:endParaRPr lang="sl-SI"/>
        </a:p>
      </dgm:t>
    </dgm:pt>
    <dgm:pt modelId="{188653F0-6ECA-4B9C-9F36-EC7606CBAD99}" type="pres">
      <dgm:prSet presAssocID="{C9E9C895-6216-4F85-BEF5-239A5BE1E2FE}" presName="composite1" presStyleCnt="0"/>
      <dgm:spPr/>
      <dgm:t>
        <a:bodyPr/>
        <a:lstStyle/>
        <a:p>
          <a:endParaRPr lang="sl-SI"/>
        </a:p>
      </dgm:t>
    </dgm:pt>
    <dgm:pt modelId="{C1C1E06D-AEB2-4DCF-B7F4-7557D1F68EED}" type="pres">
      <dgm:prSet presAssocID="{C9E9C895-6216-4F85-BEF5-239A5BE1E2FE}" presName="dummyNode1" presStyleLbl="node1" presStyleIdx="1" presStyleCnt="4"/>
      <dgm:spPr/>
      <dgm:t>
        <a:bodyPr/>
        <a:lstStyle/>
        <a:p>
          <a:endParaRPr lang="sl-SI"/>
        </a:p>
      </dgm:t>
    </dgm:pt>
    <dgm:pt modelId="{3FC2EACC-4EDA-49F2-AC41-D56E54A20DE5}" type="pres">
      <dgm:prSet presAssocID="{C9E9C895-6216-4F85-BEF5-239A5BE1E2FE}" presName="childNode1" presStyleLbl="bgAcc1" presStyleIdx="2" presStyleCnt="4">
        <dgm:presLayoutVars>
          <dgm:bulletEnabled val="1"/>
        </dgm:presLayoutVars>
      </dgm:prSet>
      <dgm:spPr/>
      <dgm:t>
        <a:bodyPr/>
        <a:lstStyle/>
        <a:p>
          <a:endParaRPr lang="sl-SI"/>
        </a:p>
      </dgm:t>
    </dgm:pt>
    <dgm:pt modelId="{6D9835DE-920A-428B-B48D-EF99A9F31BFE}" type="pres">
      <dgm:prSet presAssocID="{C9E9C895-6216-4F85-BEF5-239A5BE1E2FE}" presName="childNode1tx" presStyleLbl="bgAcc1" presStyleIdx="2" presStyleCnt="4">
        <dgm:presLayoutVars>
          <dgm:bulletEnabled val="1"/>
        </dgm:presLayoutVars>
      </dgm:prSet>
      <dgm:spPr/>
      <dgm:t>
        <a:bodyPr/>
        <a:lstStyle/>
        <a:p>
          <a:endParaRPr lang="sl-SI"/>
        </a:p>
      </dgm:t>
    </dgm:pt>
    <dgm:pt modelId="{07F848D7-4439-4248-BED9-689A5341292A}" type="pres">
      <dgm:prSet presAssocID="{C9E9C895-6216-4F85-BEF5-239A5BE1E2FE}" presName="parentNode1" presStyleLbl="node1" presStyleIdx="2" presStyleCnt="4">
        <dgm:presLayoutVars>
          <dgm:chMax val="1"/>
          <dgm:bulletEnabled val="1"/>
        </dgm:presLayoutVars>
      </dgm:prSet>
      <dgm:spPr/>
      <dgm:t>
        <a:bodyPr/>
        <a:lstStyle/>
        <a:p>
          <a:endParaRPr lang="sl-SI"/>
        </a:p>
      </dgm:t>
    </dgm:pt>
    <dgm:pt modelId="{9810F8DC-1A23-47F8-9381-261BE3C0EA6D}" type="pres">
      <dgm:prSet presAssocID="{C9E9C895-6216-4F85-BEF5-239A5BE1E2FE}" presName="connSite1" presStyleCnt="0"/>
      <dgm:spPr/>
      <dgm:t>
        <a:bodyPr/>
        <a:lstStyle/>
        <a:p>
          <a:endParaRPr lang="sl-SI"/>
        </a:p>
      </dgm:t>
    </dgm:pt>
    <dgm:pt modelId="{65314DD4-AA4F-4886-802C-49E48D321385}" type="pres">
      <dgm:prSet presAssocID="{3ED84F48-E550-4609-9EFE-AE41177B0246}" presName="Name9" presStyleLbl="sibTrans2D1" presStyleIdx="2" presStyleCnt="3"/>
      <dgm:spPr/>
      <dgm:t>
        <a:bodyPr/>
        <a:lstStyle/>
        <a:p>
          <a:endParaRPr lang="sl-SI"/>
        </a:p>
      </dgm:t>
    </dgm:pt>
    <dgm:pt modelId="{D47C030F-8559-4773-AF28-0E15F21A9B5B}" type="pres">
      <dgm:prSet presAssocID="{4D3C98F8-CDEF-4D6F-93C6-8E4B1185F04C}" presName="composite2" presStyleCnt="0"/>
      <dgm:spPr/>
      <dgm:t>
        <a:bodyPr/>
        <a:lstStyle/>
        <a:p>
          <a:endParaRPr lang="sl-SI"/>
        </a:p>
      </dgm:t>
    </dgm:pt>
    <dgm:pt modelId="{16049790-1150-4950-BC37-64A2F4178E0E}" type="pres">
      <dgm:prSet presAssocID="{4D3C98F8-CDEF-4D6F-93C6-8E4B1185F04C}" presName="dummyNode2" presStyleLbl="node1" presStyleIdx="2" presStyleCnt="4"/>
      <dgm:spPr/>
      <dgm:t>
        <a:bodyPr/>
        <a:lstStyle/>
        <a:p>
          <a:endParaRPr lang="sl-SI"/>
        </a:p>
      </dgm:t>
    </dgm:pt>
    <dgm:pt modelId="{4D92C3EE-CFC4-49F5-AE7C-33A10479BAA5}" type="pres">
      <dgm:prSet presAssocID="{4D3C98F8-CDEF-4D6F-93C6-8E4B1185F04C}" presName="childNode2" presStyleLbl="bgAcc1" presStyleIdx="3" presStyleCnt="4">
        <dgm:presLayoutVars>
          <dgm:bulletEnabled val="1"/>
        </dgm:presLayoutVars>
      </dgm:prSet>
      <dgm:spPr/>
      <dgm:t>
        <a:bodyPr/>
        <a:lstStyle/>
        <a:p>
          <a:endParaRPr lang="sl-SI"/>
        </a:p>
      </dgm:t>
    </dgm:pt>
    <dgm:pt modelId="{469F2823-1696-4CE5-8D92-F2DE8ABBDBBC}" type="pres">
      <dgm:prSet presAssocID="{4D3C98F8-CDEF-4D6F-93C6-8E4B1185F04C}" presName="childNode2tx" presStyleLbl="bgAcc1" presStyleIdx="3" presStyleCnt="4">
        <dgm:presLayoutVars>
          <dgm:bulletEnabled val="1"/>
        </dgm:presLayoutVars>
      </dgm:prSet>
      <dgm:spPr/>
      <dgm:t>
        <a:bodyPr/>
        <a:lstStyle/>
        <a:p>
          <a:endParaRPr lang="sl-SI"/>
        </a:p>
      </dgm:t>
    </dgm:pt>
    <dgm:pt modelId="{84AE2554-E19A-43BB-A186-77C1C170EAD1}" type="pres">
      <dgm:prSet presAssocID="{4D3C98F8-CDEF-4D6F-93C6-8E4B1185F04C}" presName="parentNode2" presStyleLbl="node1" presStyleIdx="3" presStyleCnt="4">
        <dgm:presLayoutVars>
          <dgm:chMax val="0"/>
          <dgm:bulletEnabled val="1"/>
        </dgm:presLayoutVars>
      </dgm:prSet>
      <dgm:spPr/>
      <dgm:t>
        <a:bodyPr/>
        <a:lstStyle/>
        <a:p>
          <a:endParaRPr lang="sl-SI"/>
        </a:p>
      </dgm:t>
    </dgm:pt>
    <dgm:pt modelId="{A333A5EF-4E6C-4989-BCF8-FCEF237E6392}" type="pres">
      <dgm:prSet presAssocID="{4D3C98F8-CDEF-4D6F-93C6-8E4B1185F04C}" presName="connSite2" presStyleCnt="0"/>
      <dgm:spPr/>
      <dgm:t>
        <a:bodyPr/>
        <a:lstStyle/>
        <a:p>
          <a:endParaRPr lang="sl-SI"/>
        </a:p>
      </dgm:t>
    </dgm:pt>
  </dgm:ptLst>
  <dgm:cxnLst>
    <dgm:cxn modelId="{8DA3A89D-148F-465A-A703-2FD6081B040B}" srcId="{B19C74E8-DC61-4B68-AA11-B7AE0203206C}" destId="{C9E9C895-6216-4F85-BEF5-239A5BE1E2FE}" srcOrd="2" destOrd="0" parTransId="{5FAF800F-2A5D-4626-BFC8-32325A38C7C5}" sibTransId="{3ED84F48-E550-4609-9EFE-AE41177B0246}"/>
    <dgm:cxn modelId="{3126A685-8CE8-43F7-8BD9-5136708FC85F}" type="presOf" srcId="{5DE3FA39-49D6-456F-80C1-418AD084C633}" destId="{FCAEBC23-7F0B-4773-A302-D3C6A90BB53D}" srcOrd="0" destOrd="0" presId="urn:microsoft.com/office/officeart/2005/8/layout/hProcess4"/>
    <dgm:cxn modelId="{10FC5965-759A-4A28-A144-7E2A22776986}" type="presOf" srcId="{B19C74E8-DC61-4B68-AA11-B7AE0203206C}" destId="{E941F7E9-1B3E-4E6B-BC36-89BC4D0F5BD2}" srcOrd="0" destOrd="0" presId="urn:microsoft.com/office/officeart/2005/8/layout/hProcess4"/>
    <dgm:cxn modelId="{E76C1819-A78A-45A7-AE7A-AEEB37E528A3}" type="presOf" srcId="{6495B82B-A2B0-4C42-B2F0-2D10BF1A05FD}" destId="{86F3B82F-F1F2-469C-9CF3-0E0CA3BAC3E7}" srcOrd="0" destOrd="0" presId="urn:microsoft.com/office/officeart/2005/8/layout/hProcess4"/>
    <dgm:cxn modelId="{9423B8ED-600F-4ADD-8E13-5137396C7280}" type="presOf" srcId="{DD4ACB6A-4045-4792-8E06-487A25695CA2}" destId="{B44B162A-9FBB-4B6E-8CF8-9487AC243671}" srcOrd="0" destOrd="0" presId="urn:microsoft.com/office/officeart/2005/8/layout/hProcess4"/>
    <dgm:cxn modelId="{DA43A327-7065-46FB-A2F8-DFCA471BE73F}" type="presOf" srcId="{6495B82B-A2B0-4C42-B2F0-2D10BF1A05FD}" destId="{3D6F28CD-E30B-4484-A99E-319C4A2F3166}" srcOrd="1" destOrd="0" presId="urn:microsoft.com/office/officeart/2005/8/layout/hProcess4"/>
    <dgm:cxn modelId="{873EB767-8FB3-4299-B0BF-C5D91C423A04}" srcId="{B825DF18-9E38-46E5-9AEF-CDDE49573400}" destId="{15AEEA22-61BF-4E6C-B1EA-0070AA212829}" srcOrd="0" destOrd="0" parTransId="{6F827EF7-1366-4D1F-A466-B87EFF57650F}" sibTransId="{B31CD398-CAC3-431C-877B-278C9703972C}"/>
    <dgm:cxn modelId="{BE042873-FFBF-48EF-9B41-7763EDFB727A}" srcId="{B19C74E8-DC61-4B68-AA11-B7AE0203206C}" destId="{8214F5C0-589F-4CD6-A38F-44B730A1D3DD}" srcOrd="0" destOrd="0" parTransId="{2BD52586-6168-4B87-9B8A-B8E3A98F9065}" sibTransId="{5DE3FA39-49D6-456F-80C1-418AD084C633}"/>
    <dgm:cxn modelId="{035155CD-504D-419E-8585-13B3F5937965}" type="presOf" srcId="{3ED84F48-E550-4609-9EFE-AE41177B0246}" destId="{65314DD4-AA4F-4886-802C-49E48D321385}" srcOrd="0" destOrd="0" presId="urn:microsoft.com/office/officeart/2005/8/layout/hProcess4"/>
    <dgm:cxn modelId="{87986F1B-8678-4E8C-B271-78381603969C}" type="presOf" srcId="{4D3C98F8-CDEF-4D6F-93C6-8E4B1185F04C}" destId="{84AE2554-E19A-43BB-A186-77C1C170EAD1}" srcOrd="0" destOrd="0" presId="urn:microsoft.com/office/officeart/2005/8/layout/hProcess4"/>
    <dgm:cxn modelId="{80722999-2C32-4CE2-BF72-607CEF4000D5}" type="presOf" srcId="{15AEEA22-61BF-4E6C-B1EA-0070AA212829}" destId="{67F035D4-C2A1-4D3A-B9D2-1F4F9AB9402B}" srcOrd="1" destOrd="0" presId="urn:microsoft.com/office/officeart/2005/8/layout/hProcess4"/>
    <dgm:cxn modelId="{BF2D3CDE-1097-4726-BA28-278F12E346FF}" srcId="{8214F5C0-589F-4CD6-A38F-44B730A1D3DD}" destId="{6495B82B-A2B0-4C42-B2F0-2D10BF1A05FD}" srcOrd="0" destOrd="0" parTransId="{3767184C-D14F-4355-95D7-C01802346B02}" sibTransId="{0F3B50B4-0158-4A27-A9D3-AA4EFA67343A}"/>
    <dgm:cxn modelId="{FC45BCC7-3C93-4F70-900F-5E2E52EC348E}" type="presOf" srcId="{55ECC60F-6879-48EF-A66E-203853631EC5}" destId="{469F2823-1696-4CE5-8D92-F2DE8ABBDBBC}" srcOrd="1" destOrd="0" presId="urn:microsoft.com/office/officeart/2005/8/layout/hProcess4"/>
    <dgm:cxn modelId="{AE5FE380-E645-45A6-AD7C-86C502EBC41E}" srcId="{4D3C98F8-CDEF-4D6F-93C6-8E4B1185F04C}" destId="{55ECC60F-6879-48EF-A66E-203853631EC5}" srcOrd="0" destOrd="0" parTransId="{D0F11ADA-CCFC-4EDD-A734-A09650B45981}" sibTransId="{75AD8982-2A2F-4CDE-8A13-C5FDC7A85F85}"/>
    <dgm:cxn modelId="{8372FC47-2470-4804-AB00-CDA4B7D5F446}" type="presOf" srcId="{B665159A-537D-4152-A9F5-F8D58A9309D7}" destId="{3FC2EACC-4EDA-49F2-AC41-D56E54A20DE5}" srcOrd="0" destOrd="0" presId="urn:microsoft.com/office/officeart/2005/8/layout/hProcess4"/>
    <dgm:cxn modelId="{35F3FDCB-A86B-454A-88E1-5A5E780A5715}" type="presOf" srcId="{B665159A-537D-4152-A9F5-F8D58A9309D7}" destId="{6D9835DE-920A-428B-B48D-EF99A9F31BFE}" srcOrd="1" destOrd="0" presId="urn:microsoft.com/office/officeart/2005/8/layout/hProcess4"/>
    <dgm:cxn modelId="{6FEC39FA-41AA-417A-804D-C3DBED98FE03}" type="presOf" srcId="{B825DF18-9E38-46E5-9AEF-CDDE49573400}" destId="{C37EF847-7DE5-4662-B78B-AB9B3C728350}" srcOrd="0" destOrd="0" presId="urn:microsoft.com/office/officeart/2005/8/layout/hProcess4"/>
    <dgm:cxn modelId="{FC7A74F9-DA79-46F1-842D-F6267A5ACD47}" srcId="{B19C74E8-DC61-4B68-AA11-B7AE0203206C}" destId="{B825DF18-9E38-46E5-9AEF-CDDE49573400}" srcOrd="1" destOrd="0" parTransId="{0C76C8EE-670C-4650-BF68-FAB01E346B9B}" sibTransId="{DD4ACB6A-4045-4792-8E06-487A25695CA2}"/>
    <dgm:cxn modelId="{641C551F-4BC2-4C93-A220-74B7049DB1A6}" type="presOf" srcId="{8214F5C0-589F-4CD6-A38F-44B730A1D3DD}" destId="{90D4AC1A-4BC1-4F88-A692-38B609F4BA48}" srcOrd="0" destOrd="0" presId="urn:microsoft.com/office/officeart/2005/8/layout/hProcess4"/>
    <dgm:cxn modelId="{A7381823-97D7-445C-8BA1-6A5E70EA3A79}" type="presOf" srcId="{15AEEA22-61BF-4E6C-B1EA-0070AA212829}" destId="{CFB9F0D9-CD76-4EE2-A6B1-12557708D2F2}" srcOrd="0" destOrd="0" presId="urn:microsoft.com/office/officeart/2005/8/layout/hProcess4"/>
    <dgm:cxn modelId="{316EC849-C758-4C8E-B546-1344C0B07C96}" srcId="{C9E9C895-6216-4F85-BEF5-239A5BE1E2FE}" destId="{B665159A-537D-4152-A9F5-F8D58A9309D7}" srcOrd="0" destOrd="0" parTransId="{3BC48A0C-1B07-4F7D-83BA-7DEB452B885D}" sibTransId="{FA81E68D-D2AC-4F5E-93B1-FF327AC703E1}"/>
    <dgm:cxn modelId="{D6EE575B-1B32-4DA8-A010-DF94AD629062}" srcId="{B19C74E8-DC61-4B68-AA11-B7AE0203206C}" destId="{4D3C98F8-CDEF-4D6F-93C6-8E4B1185F04C}" srcOrd="3" destOrd="0" parTransId="{8DE99B1F-C74F-46B9-A7A7-D24C28B3A7D6}" sibTransId="{86C56785-2D51-4AC1-86FE-B8C55C6AE243}"/>
    <dgm:cxn modelId="{DDF9E12B-8157-4ECC-902C-35D2D7531152}" type="presOf" srcId="{C9E9C895-6216-4F85-BEF5-239A5BE1E2FE}" destId="{07F848D7-4439-4248-BED9-689A5341292A}" srcOrd="0" destOrd="0" presId="urn:microsoft.com/office/officeart/2005/8/layout/hProcess4"/>
    <dgm:cxn modelId="{8785B63D-BB60-4C2B-86C1-3BE3E9AB0FCA}" type="presOf" srcId="{55ECC60F-6879-48EF-A66E-203853631EC5}" destId="{4D92C3EE-CFC4-49F5-AE7C-33A10479BAA5}" srcOrd="0" destOrd="0" presId="urn:microsoft.com/office/officeart/2005/8/layout/hProcess4"/>
    <dgm:cxn modelId="{E648AEE4-303B-4379-89A6-CA9B199A7007}" type="presParOf" srcId="{E941F7E9-1B3E-4E6B-BC36-89BC4D0F5BD2}" destId="{682E1CD0-9057-4980-B45B-855936E2579F}" srcOrd="0" destOrd="0" presId="urn:microsoft.com/office/officeart/2005/8/layout/hProcess4"/>
    <dgm:cxn modelId="{48A2CB8E-3026-4222-AC40-A10D40622BFA}" type="presParOf" srcId="{E941F7E9-1B3E-4E6B-BC36-89BC4D0F5BD2}" destId="{392AEF97-E4E1-4FA2-AE11-5E9824596BCC}" srcOrd="1" destOrd="0" presId="urn:microsoft.com/office/officeart/2005/8/layout/hProcess4"/>
    <dgm:cxn modelId="{8D339885-F081-4A33-9917-F9D8CFE63AD8}" type="presParOf" srcId="{E941F7E9-1B3E-4E6B-BC36-89BC4D0F5BD2}" destId="{5873AA73-3BFB-4F2A-94EE-A8083426568C}" srcOrd="2" destOrd="0" presId="urn:microsoft.com/office/officeart/2005/8/layout/hProcess4"/>
    <dgm:cxn modelId="{3C74830D-2CF4-45C3-B8DC-5C8A15412A50}" type="presParOf" srcId="{5873AA73-3BFB-4F2A-94EE-A8083426568C}" destId="{FE69B0CB-CDBD-4E50-A502-9BECC5E17371}" srcOrd="0" destOrd="0" presId="urn:microsoft.com/office/officeart/2005/8/layout/hProcess4"/>
    <dgm:cxn modelId="{8B5B7E05-4BC0-4B53-A22C-5885C02E34CA}" type="presParOf" srcId="{FE69B0CB-CDBD-4E50-A502-9BECC5E17371}" destId="{F76CC79F-0642-4478-8D16-13B69C7A4C2F}" srcOrd="0" destOrd="0" presId="urn:microsoft.com/office/officeart/2005/8/layout/hProcess4"/>
    <dgm:cxn modelId="{2D249463-1AED-461C-A269-09187E77BAEB}" type="presParOf" srcId="{FE69B0CB-CDBD-4E50-A502-9BECC5E17371}" destId="{86F3B82F-F1F2-469C-9CF3-0E0CA3BAC3E7}" srcOrd="1" destOrd="0" presId="urn:microsoft.com/office/officeart/2005/8/layout/hProcess4"/>
    <dgm:cxn modelId="{955BE699-A820-4B0E-A3B0-6759AAE9E2D6}" type="presParOf" srcId="{FE69B0CB-CDBD-4E50-A502-9BECC5E17371}" destId="{3D6F28CD-E30B-4484-A99E-319C4A2F3166}" srcOrd="2" destOrd="0" presId="urn:microsoft.com/office/officeart/2005/8/layout/hProcess4"/>
    <dgm:cxn modelId="{F71A7441-E6AA-4627-A534-206F7008F0DF}" type="presParOf" srcId="{FE69B0CB-CDBD-4E50-A502-9BECC5E17371}" destId="{90D4AC1A-4BC1-4F88-A692-38B609F4BA48}" srcOrd="3" destOrd="0" presId="urn:microsoft.com/office/officeart/2005/8/layout/hProcess4"/>
    <dgm:cxn modelId="{45B7692B-63FC-4055-9425-087BA5FC9CC3}" type="presParOf" srcId="{FE69B0CB-CDBD-4E50-A502-9BECC5E17371}" destId="{54954177-4C36-4082-9B06-1DE00C5B23FB}" srcOrd="4" destOrd="0" presId="urn:microsoft.com/office/officeart/2005/8/layout/hProcess4"/>
    <dgm:cxn modelId="{5789C002-2EF9-49BD-B857-ABA7095D1186}" type="presParOf" srcId="{5873AA73-3BFB-4F2A-94EE-A8083426568C}" destId="{FCAEBC23-7F0B-4773-A302-D3C6A90BB53D}" srcOrd="1" destOrd="0" presId="urn:microsoft.com/office/officeart/2005/8/layout/hProcess4"/>
    <dgm:cxn modelId="{F9BB98E7-0D5B-4A65-A2DC-4D1369EDE294}" type="presParOf" srcId="{5873AA73-3BFB-4F2A-94EE-A8083426568C}" destId="{A39FE06E-EB73-441B-813A-112B1A74A8AC}" srcOrd="2" destOrd="0" presId="urn:microsoft.com/office/officeart/2005/8/layout/hProcess4"/>
    <dgm:cxn modelId="{507CF9F8-CC07-45F7-AAE0-04175171BBA9}" type="presParOf" srcId="{A39FE06E-EB73-441B-813A-112B1A74A8AC}" destId="{BE09DFC7-B5E9-4431-BE8B-63BD4B430DD1}" srcOrd="0" destOrd="0" presId="urn:microsoft.com/office/officeart/2005/8/layout/hProcess4"/>
    <dgm:cxn modelId="{B78C906D-460A-410F-A8CF-DC75CBC1146D}" type="presParOf" srcId="{A39FE06E-EB73-441B-813A-112B1A74A8AC}" destId="{CFB9F0D9-CD76-4EE2-A6B1-12557708D2F2}" srcOrd="1" destOrd="0" presId="urn:microsoft.com/office/officeart/2005/8/layout/hProcess4"/>
    <dgm:cxn modelId="{D7DD1F3C-A387-4930-8B16-7286079D4CE1}" type="presParOf" srcId="{A39FE06E-EB73-441B-813A-112B1A74A8AC}" destId="{67F035D4-C2A1-4D3A-B9D2-1F4F9AB9402B}" srcOrd="2" destOrd="0" presId="urn:microsoft.com/office/officeart/2005/8/layout/hProcess4"/>
    <dgm:cxn modelId="{CF45491D-09DA-495F-8921-744B975A3ABA}" type="presParOf" srcId="{A39FE06E-EB73-441B-813A-112B1A74A8AC}" destId="{C37EF847-7DE5-4662-B78B-AB9B3C728350}" srcOrd="3" destOrd="0" presId="urn:microsoft.com/office/officeart/2005/8/layout/hProcess4"/>
    <dgm:cxn modelId="{44AB2454-41E1-494C-8BD8-52D9D3989902}" type="presParOf" srcId="{A39FE06E-EB73-441B-813A-112B1A74A8AC}" destId="{431EDADE-9867-4DD0-AEF6-DB1DD207C6C2}" srcOrd="4" destOrd="0" presId="urn:microsoft.com/office/officeart/2005/8/layout/hProcess4"/>
    <dgm:cxn modelId="{4738A688-CCD7-4361-B237-FE6977B79061}" type="presParOf" srcId="{5873AA73-3BFB-4F2A-94EE-A8083426568C}" destId="{B44B162A-9FBB-4B6E-8CF8-9487AC243671}" srcOrd="3" destOrd="0" presId="urn:microsoft.com/office/officeart/2005/8/layout/hProcess4"/>
    <dgm:cxn modelId="{84B538CA-1186-4BE3-AC5D-DE4F48D546DB}" type="presParOf" srcId="{5873AA73-3BFB-4F2A-94EE-A8083426568C}" destId="{188653F0-6ECA-4B9C-9F36-EC7606CBAD99}" srcOrd="4" destOrd="0" presId="urn:microsoft.com/office/officeart/2005/8/layout/hProcess4"/>
    <dgm:cxn modelId="{C14E8DEA-51EA-4B94-A3CC-2511F37E094C}" type="presParOf" srcId="{188653F0-6ECA-4B9C-9F36-EC7606CBAD99}" destId="{C1C1E06D-AEB2-4DCF-B7F4-7557D1F68EED}" srcOrd="0" destOrd="0" presId="urn:microsoft.com/office/officeart/2005/8/layout/hProcess4"/>
    <dgm:cxn modelId="{4C685ECB-ED4D-43AB-A400-03572E7B6D6D}" type="presParOf" srcId="{188653F0-6ECA-4B9C-9F36-EC7606CBAD99}" destId="{3FC2EACC-4EDA-49F2-AC41-D56E54A20DE5}" srcOrd="1" destOrd="0" presId="urn:microsoft.com/office/officeart/2005/8/layout/hProcess4"/>
    <dgm:cxn modelId="{D095E843-29ED-4D5A-A398-488537ACFECA}" type="presParOf" srcId="{188653F0-6ECA-4B9C-9F36-EC7606CBAD99}" destId="{6D9835DE-920A-428B-B48D-EF99A9F31BFE}" srcOrd="2" destOrd="0" presId="urn:microsoft.com/office/officeart/2005/8/layout/hProcess4"/>
    <dgm:cxn modelId="{B9A0D7C1-0818-4777-9C2F-38CF853F6AC1}" type="presParOf" srcId="{188653F0-6ECA-4B9C-9F36-EC7606CBAD99}" destId="{07F848D7-4439-4248-BED9-689A5341292A}" srcOrd="3" destOrd="0" presId="urn:microsoft.com/office/officeart/2005/8/layout/hProcess4"/>
    <dgm:cxn modelId="{3A5BB741-8A65-44CB-87FB-117FCCE8086E}" type="presParOf" srcId="{188653F0-6ECA-4B9C-9F36-EC7606CBAD99}" destId="{9810F8DC-1A23-47F8-9381-261BE3C0EA6D}" srcOrd="4" destOrd="0" presId="urn:microsoft.com/office/officeart/2005/8/layout/hProcess4"/>
    <dgm:cxn modelId="{9BBB52CC-5C1A-433E-882E-485213058360}" type="presParOf" srcId="{5873AA73-3BFB-4F2A-94EE-A8083426568C}" destId="{65314DD4-AA4F-4886-802C-49E48D321385}" srcOrd="5" destOrd="0" presId="urn:microsoft.com/office/officeart/2005/8/layout/hProcess4"/>
    <dgm:cxn modelId="{266D3507-6A4B-4E33-AF6E-7EDE2EAB906A}" type="presParOf" srcId="{5873AA73-3BFB-4F2A-94EE-A8083426568C}" destId="{D47C030F-8559-4773-AF28-0E15F21A9B5B}" srcOrd="6" destOrd="0" presId="urn:microsoft.com/office/officeart/2005/8/layout/hProcess4"/>
    <dgm:cxn modelId="{2129C6C1-0C8C-45A9-A66E-EA327015C92E}" type="presParOf" srcId="{D47C030F-8559-4773-AF28-0E15F21A9B5B}" destId="{16049790-1150-4950-BC37-64A2F4178E0E}" srcOrd="0" destOrd="0" presId="urn:microsoft.com/office/officeart/2005/8/layout/hProcess4"/>
    <dgm:cxn modelId="{02EE4615-25A0-43B0-8A7F-735AA0940E19}" type="presParOf" srcId="{D47C030F-8559-4773-AF28-0E15F21A9B5B}" destId="{4D92C3EE-CFC4-49F5-AE7C-33A10479BAA5}" srcOrd="1" destOrd="0" presId="urn:microsoft.com/office/officeart/2005/8/layout/hProcess4"/>
    <dgm:cxn modelId="{B0E356AE-E89A-4439-BAA8-3BBC78A99074}" type="presParOf" srcId="{D47C030F-8559-4773-AF28-0E15F21A9B5B}" destId="{469F2823-1696-4CE5-8D92-F2DE8ABBDBBC}" srcOrd="2" destOrd="0" presId="urn:microsoft.com/office/officeart/2005/8/layout/hProcess4"/>
    <dgm:cxn modelId="{971E249F-37DB-4B59-A359-6A8B2F59BEA6}" type="presParOf" srcId="{D47C030F-8559-4773-AF28-0E15F21A9B5B}" destId="{84AE2554-E19A-43BB-A186-77C1C170EAD1}" srcOrd="3" destOrd="0" presId="urn:microsoft.com/office/officeart/2005/8/layout/hProcess4"/>
    <dgm:cxn modelId="{0F2BA7DA-9FCA-4E78-9449-513CF6CD0763}" type="presParOf" srcId="{D47C030F-8559-4773-AF28-0E15F21A9B5B}" destId="{A333A5EF-4E6C-4989-BCF8-FCEF237E6392}" srcOrd="4" destOrd="0" presId="urn:microsoft.com/office/officeart/2005/8/layout/hProcess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18"/>
              </a:defRPr>
            </a:lvl1pPr>
          </a:lstStyle>
          <a:p>
            <a:pPr>
              <a:defRPr/>
            </a:pPr>
            <a:endParaRPr lang="sl-SI"/>
          </a:p>
        </p:txBody>
      </p:sp>
      <p:sp>
        <p:nvSpPr>
          <p:cNvPr id="1741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18"/>
              </a:defRPr>
            </a:lvl1pPr>
          </a:lstStyle>
          <a:p>
            <a:pPr>
              <a:defRPr/>
            </a:pPr>
            <a:endParaRPr lang="sl-SI"/>
          </a:p>
        </p:txBody>
      </p:sp>
      <p:sp>
        <p:nvSpPr>
          <p:cNvPr id="1741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18"/>
              </a:defRPr>
            </a:lvl1pPr>
          </a:lstStyle>
          <a:p>
            <a:pPr>
              <a:defRPr/>
            </a:pPr>
            <a:endParaRPr lang="sl-SI"/>
          </a:p>
        </p:txBody>
      </p:sp>
      <p:sp>
        <p:nvSpPr>
          <p:cNvPr id="1741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18"/>
              </a:defRPr>
            </a:lvl1pPr>
          </a:lstStyle>
          <a:p>
            <a:pPr>
              <a:defRPr/>
            </a:pPr>
            <a:fld id="{9A699944-D946-438A-88AA-A2A3A8B70B7C}" type="slidenum">
              <a:rPr lang="sl-SI"/>
              <a:pPr>
                <a:defRPr/>
              </a:pPr>
              <a:t>‹#›</a:t>
            </a:fld>
            <a:endParaRPr lang="sl-SI"/>
          </a:p>
        </p:txBody>
      </p:sp>
    </p:spTree>
    <p:extLst>
      <p:ext uri="{BB962C8B-B14F-4D97-AF65-F5344CB8AC3E}">
        <p14:creationId xmlns:p14="http://schemas.microsoft.com/office/powerpoint/2010/main" val="1505522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18"/>
              </a:defRPr>
            </a:lvl1pPr>
          </a:lstStyle>
          <a:p>
            <a:pPr>
              <a:defRPr/>
            </a:pPr>
            <a:endParaRPr lang="sl-SI"/>
          </a:p>
        </p:txBody>
      </p:sp>
      <p:sp>
        <p:nvSpPr>
          <p:cNvPr id="153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18"/>
              </a:defRPr>
            </a:lvl1pPr>
          </a:lstStyle>
          <a:p>
            <a:pPr>
              <a:defRPr/>
            </a:pPr>
            <a:endParaRPr lang="sl-SI"/>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l-SI" noProof="0" smtClean="0"/>
              <a:t>Kliknite, če želite urediti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p>
        </p:txBody>
      </p:sp>
      <p:sp>
        <p:nvSpPr>
          <p:cNvPr id="153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18"/>
              </a:defRPr>
            </a:lvl1pPr>
          </a:lstStyle>
          <a:p>
            <a:pPr>
              <a:defRPr/>
            </a:pPr>
            <a:endParaRPr lang="sl-SI"/>
          </a:p>
        </p:txBody>
      </p:sp>
      <p:sp>
        <p:nvSpPr>
          <p:cNvPr id="153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18"/>
              </a:defRPr>
            </a:lvl1pPr>
          </a:lstStyle>
          <a:p>
            <a:pPr>
              <a:defRPr/>
            </a:pPr>
            <a:fld id="{354231E0-B6DD-42CB-B161-0F88A6382DE2}" type="slidenum">
              <a:rPr lang="sl-SI"/>
              <a:pPr>
                <a:defRPr/>
              </a:pPr>
              <a:t>‹#›</a:t>
            </a:fld>
            <a:endParaRPr lang="sl-SI"/>
          </a:p>
        </p:txBody>
      </p:sp>
    </p:spTree>
    <p:extLst>
      <p:ext uri="{BB962C8B-B14F-4D97-AF65-F5344CB8AC3E}">
        <p14:creationId xmlns:p14="http://schemas.microsoft.com/office/powerpoint/2010/main" val="13606967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10"/>
          </p:nvPr>
        </p:nvSpPr>
        <p:spPr/>
        <p:txBody>
          <a:bodyPr/>
          <a:lstStyle/>
          <a:p>
            <a:pPr>
              <a:defRPr/>
            </a:pPr>
            <a:fld id="{354231E0-B6DD-42CB-B161-0F88A6382DE2}" type="slidenum">
              <a:rPr lang="sl-SI" smtClean="0"/>
              <a:pPr>
                <a:defRPr/>
              </a:pPr>
              <a:t>1</a:t>
            </a:fld>
            <a:endParaRPr lang="sl-SI"/>
          </a:p>
        </p:txBody>
      </p:sp>
    </p:spTree>
    <p:extLst>
      <p:ext uri="{BB962C8B-B14F-4D97-AF65-F5344CB8AC3E}">
        <p14:creationId xmlns:p14="http://schemas.microsoft.com/office/powerpoint/2010/main" val="2070647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3B4CA1-4BF7-4995-9741-F0DFC7B0F91B}" type="slidenum">
              <a:rPr lang="sl-SI"/>
              <a:pPr/>
              <a:t>2</a:t>
            </a:fld>
            <a:endParaRPr lang="sl-SI"/>
          </a:p>
        </p:txBody>
      </p:sp>
      <p:sp>
        <p:nvSpPr>
          <p:cNvPr id="6451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451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sl-SI"/>
          </a:p>
        </p:txBody>
      </p:sp>
    </p:spTree>
    <p:extLst>
      <p:ext uri="{BB962C8B-B14F-4D97-AF65-F5344CB8AC3E}">
        <p14:creationId xmlns:p14="http://schemas.microsoft.com/office/powerpoint/2010/main" val="3616897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pPr>
              <a:defRPr/>
            </a:pPr>
            <a:fld id="{354231E0-B6DD-42CB-B161-0F88A6382DE2}" type="slidenum">
              <a:rPr lang="sl-SI" smtClean="0"/>
              <a:pPr>
                <a:defRPr/>
              </a:pPr>
              <a:t>7</a:t>
            </a:fld>
            <a:endParaRPr lang="sl-SI"/>
          </a:p>
        </p:txBody>
      </p:sp>
    </p:spTree>
    <p:extLst>
      <p:ext uri="{BB962C8B-B14F-4D97-AF65-F5344CB8AC3E}">
        <p14:creationId xmlns:p14="http://schemas.microsoft.com/office/powerpoint/2010/main" val="30937044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4" name="Pravokotni trikotnik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Skupina 15"/>
          <p:cNvGrpSpPr>
            <a:grpSpLocks/>
          </p:cNvGrpSpPr>
          <p:nvPr/>
        </p:nvGrpSpPr>
        <p:grpSpPr bwMode="auto">
          <a:xfrm>
            <a:off x="-3175" y="4953000"/>
            <a:ext cx="9147175" cy="1911350"/>
            <a:chOff x="-3765" y="4832896"/>
            <a:chExt cx="9147765" cy="2032192"/>
          </a:xfrm>
        </p:grpSpPr>
        <p:sp>
          <p:nvSpPr>
            <p:cNvPr id="6" name="Prostoročno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Prostoročno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Prostoročno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Raven konektor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Naslov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sl-SI" smtClean="0"/>
              <a:t>Kliknite, če želite urediti slog naslova matrice</a:t>
            </a:r>
            <a:endParaRPr lang="en-US"/>
          </a:p>
        </p:txBody>
      </p:sp>
      <p:sp>
        <p:nvSpPr>
          <p:cNvPr id="17" name="Podnaslov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sl-SI" smtClean="0"/>
              <a:t>Kliknite, če želite urediti slog podnaslova matrice</a:t>
            </a:r>
            <a:endParaRPr lang="en-US"/>
          </a:p>
        </p:txBody>
      </p:sp>
    </p:spTree>
    <p:extLst>
      <p:ext uri="{BB962C8B-B14F-4D97-AF65-F5344CB8AC3E}">
        <p14:creationId xmlns:p14="http://schemas.microsoft.com/office/powerpoint/2010/main" val="2788578727"/>
      </p:ext>
    </p:extLst>
  </p:cSld>
  <p:clrMapOvr>
    <a:masterClrMapping/>
  </p:clrMapOvr>
  <p:transition>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lang="sl-SI" smtClean="0"/>
              <a:t>Kliknite, če želite urediti slog naslova matrice</a:t>
            </a:r>
            <a:endParaRPr lang="en-US"/>
          </a:p>
        </p:txBody>
      </p:sp>
      <p:sp>
        <p:nvSpPr>
          <p:cNvPr id="3" name="Ograda navpičnega besedila 2"/>
          <p:cNvSpPr>
            <a:spLocks noGrp="1"/>
          </p:cNvSpPr>
          <p:nvPr>
            <p:ph type="body" orient="vert" idx="1"/>
          </p:nvPr>
        </p:nvSpPr>
        <p:spPr>
          <a:xfrm>
            <a:off x="457200" y="1481329"/>
            <a:ext cx="8229600" cy="4386071"/>
          </a:xfrm>
        </p:spPr>
        <p:txBody>
          <a:bodyPr vert="eaVert"/>
          <a:lstStyle>
            <a:extLs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grada datuma 9"/>
          <p:cNvSpPr>
            <a:spLocks noGrp="1"/>
          </p:cNvSpPr>
          <p:nvPr>
            <p:ph type="dt" sz="half" idx="10"/>
          </p:nvPr>
        </p:nvSpPr>
        <p:spPr/>
        <p:txBody>
          <a:bodyPr/>
          <a:lstStyle>
            <a:lvl1pPr>
              <a:defRPr/>
            </a:lvl1pPr>
          </a:lstStyle>
          <a:p>
            <a:pPr>
              <a:defRPr/>
            </a:pPr>
            <a:fld id="{39BA1C04-A060-42B0-9CF5-6750C3C99A84}" type="datetime1">
              <a:rPr lang="sl-SI"/>
              <a:pPr>
                <a:defRPr/>
              </a:pPr>
              <a:t>23.1.2015</a:t>
            </a:fld>
            <a:endParaRPr lang="en-US"/>
          </a:p>
        </p:txBody>
      </p:sp>
      <p:sp>
        <p:nvSpPr>
          <p:cNvPr id="5" name="Ograda noge 21"/>
          <p:cNvSpPr>
            <a:spLocks noGrp="1"/>
          </p:cNvSpPr>
          <p:nvPr>
            <p:ph type="ftr" sz="quarter" idx="11"/>
          </p:nvPr>
        </p:nvSpPr>
        <p:spPr/>
        <p:txBody>
          <a:bodyPr/>
          <a:lstStyle>
            <a:lvl1pPr>
              <a:defRPr/>
            </a:lvl1pPr>
          </a:lstStyle>
          <a:p>
            <a:pPr>
              <a:defRPr/>
            </a:pPr>
            <a:endParaRPr lang="en-US"/>
          </a:p>
        </p:txBody>
      </p:sp>
      <p:sp>
        <p:nvSpPr>
          <p:cNvPr id="6" name="Ograda številke diapozitiva 17"/>
          <p:cNvSpPr>
            <a:spLocks noGrp="1"/>
          </p:cNvSpPr>
          <p:nvPr>
            <p:ph type="sldNum" sz="quarter" idx="12"/>
          </p:nvPr>
        </p:nvSpPr>
        <p:spPr/>
        <p:txBody>
          <a:bodyPr/>
          <a:lstStyle>
            <a:lvl1pPr>
              <a:defRPr/>
            </a:lvl1pPr>
          </a:lstStyle>
          <a:p>
            <a:pPr>
              <a:defRPr/>
            </a:pPr>
            <a:fld id="{E4ECB60F-B30F-451D-AD25-C08E185A94AE}" type="slidenum">
              <a:rPr lang="en-US"/>
              <a:pPr>
                <a:defRPr/>
              </a:pPr>
              <a:t>‹#›</a:t>
            </a:fld>
            <a:endParaRPr lang="en-US"/>
          </a:p>
        </p:txBody>
      </p:sp>
    </p:spTree>
    <p:extLst>
      <p:ext uri="{BB962C8B-B14F-4D97-AF65-F5344CB8AC3E}">
        <p14:creationId xmlns:p14="http://schemas.microsoft.com/office/powerpoint/2010/main" val="4161730763"/>
      </p:ext>
    </p:extLst>
  </p:cSld>
  <p:clrMapOvr>
    <a:masterClrMapping/>
  </p:clrMapOvr>
  <p:transitio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844013" y="274640"/>
            <a:ext cx="1777470" cy="5592761"/>
          </a:xfrm>
        </p:spPr>
        <p:txBody>
          <a:bodyPr vert="eaVert"/>
          <a:lstStyle>
            <a:extLst/>
          </a:lstStyle>
          <a:p>
            <a:r>
              <a:rPr lang="sl-SI" smtClean="0"/>
              <a:t>Kliknite, če želite urediti slog naslova matrice</a:t>
            </a:r>
            <a:endParaRPr lang="en-US"/>
          </a:p>
        </p:txBody>
      </p:sp>
      <p:sp>
        <p:nvSpPr>
          <p:cNvPr id="3" name="Ograda navpičnega besedila 2"/>
          <p:cNvSpPr>
            <a:spLocks noGrp="1"/>
          </p:cNvSpPr>
          <p:nvPr>
            <p:ph type="body" orient="vert" idx="1"/>
          </p:nvPr>
        </p:nvSpPr>
        <p:spPr>
          <a:xfrm>
            <a:off x="457200" y="274641"/>
            <a:ext cx="6324600" cy="5592760"/>
          </a:xfrm>
        </p:spPr>
        <p:txBody>
          <a:bodyPr vert="eaVert"/>
          <a:lstStyle>
            <a:extLs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grada datuma 9"/>
          <p:cNvSpPr>
            <a:spLocks noGrp="1"/>
          </p:cNvSpPr>
          <p:nvPr>
            <p:ph type="dt" sz="half" idx="10"/>
          </p:nvPr>
        </p:nvSpPr>
        <p:spPr/>
        <p:txBody>
          <a:bodyPr/>
          <a:lstStyle>
            <a:lvl1pPr>
              <a:defRPr/>
            </a:lvl1pPr>
          </a:lstStyle>
          <a:p>
            <a:pPr>
              <a:defRPr/>
            </a:pPr>
            <a:fld id="{5398AAD4-8290-45F6-B734-764889676530}" type="datetime1">
              <a:rPr lang="sl-SI"/>
              <a:pPr>
                <a:defRPr/>
              </a:pPr>
              <a:t>23.1.2015</a:t>
            </a:fld>
            <a:endParaRPr lang="en-US"/>
          </a:p>
        </p:txBody>
      </p:sp>
      <p:sp>
        <p:nvSpPr>
          <p:cNvPr id="5" name="Ograda noge 21"/>
          <p:cNvSpPr>
            <a:spLocks noGrp="1"/>
          </p:cNvSpPr>
          <p:nvPr>
            <p:ph type="ftr" sz="quarter" idx="11"/>
          </p:nvPr>
        </p:nvSpPr>
        <p:spPr/>
        <p:txBody>
          <a:bodyPr/>
          <a:lstStyle>
            <a:lvl1pPr>
              <a:defRPr/>
            </a:lvl1pPr>
          </a:lstStyle>
          <a:p>
            <a:pPr>
              <a:defRPr/>
            </a:pPr>
            <a:endParaRPr lang="en-US"/>
          </a:p>
        </p:txBody>
      </p:sp>
      <p:sp>
        <p:nvSpPr>
          <p:cNvPr id="6" name="Ograda številke diapozitiva 17"/>
          <p:cNvSpPr>
            <a:spLocks noGrp="1"/>
          </p:cNvSpPr>
          <p:nvPr>
            <p:ph type="sldNum" sz="quarter" idx="12"/>
          </p:nvPr>
        </p:nvSpPr>
        <p:spPr/>
        <p:txBody>
          <a:bodyPr/>
          <a:lstStyle>
            <a:lvl1pPr>
              <a:defRPr/>
            </a:lvl1pPr>
          </a:lstStyle>
          <a:p>
            <a:pPr>
              <a:defRPr/>
            </a:pPr>
            <a:fld id="{DCEF8E26-8EDB-4533-80A8-335A2F59CF59}" type="slidenum">
              <a:rPr lang="en-US"/>
              <a:pPr>
                <a:defRPr/>
              </a:pPr>
              <a:t>‹#›</a:t>
            </a:fld>
            <a:endParaRPr lang="en-US"/>
          </a:p>
        </p:txBody>
      </p:sp>
    </p:spTree>
    <p:extLst>
      <p:ext uri="{BB962C8B-B14F-4D97-AF65-F5344CB8AC3E}">
        <p14:creationId xmlns:p14="http://schemas.microsoft.com/office/powerpoint/2010/main" val="2234784818"/>
      </p:ext>
    </p:extLst>
  </p:cSld>
  <p:clrMapOvr>
    <a:masterClrMapping/>
  </p:clrMapOvr>
  <p:transition>
    <p:cu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AndTx">
  <p:cSld name="Naslov, grafikon in besedilo">
    <p:spTree>
      <p:nvGrpSpPr>
        <p:cNvPr id="1" name=""/>
        <p:cNvGrpSpPr/>
        <p:nvPr/>
      </p:nvGrpSpPr>
      <p:grpSpPr>
        <a:xfrm>
          <a:off x="0" y="0"/>
          <a:ext cx="0" cy="0"/>
          <a:chOff x="0" y="0"/>
          <a:chExt cx="0" cy="0"/>
        </a:xfrm>
      </p:grpSpPr>
      <p:sp>
        <p:nvSpPr>
          <p:cNvPr id="2" name="Naslov 1"/>
          <p:cNvSpPr>
            <a:spLocks noGrp="1"/>
          </p:cNvSpPr>
          <p:nvPr>
            <p:ph type="title"/>
          </p:nvPr>
        </p:nvSpPr>
        <p:spPr>
          <a:xfrm>
            <a:off x="914400" y="762000"/>
            <a:ext cx="8001000" cy="1143000"/>
          </a:xfrm>
        </p:spPr>
        <p:txBody>
          <a:bodyPr/>
          <a:lstStyle/>
          <a:p>
            <a:r>
              <a:rPr lang="sl-SI" smtClean="0"/>
              <a:t>Kliknite, če želite urediti slog naslova matrice</a:t>
            </a:r>
            <a:endParaRPr lang="sl-SI"/>
          </a:p>
        </p:txBody>
      </p:sp>
      <p:sp>
        <p:nvSpPr>
          <p:cNvPr id="3" name="Ograda grafikona 2"/>
          <p:cNvSpPr>
            <a:spLocks noGrp="1"/>
          </p:cNvSpPr>
          <p:nvPr>
            <p:ph type="chart" sz="half" idx="1"/>
          </p:nvPr>
        </p:nvSpPr>
        <p:spPr>
          <a:xfrm>
            <a:off x="914400" y="2362200"/>
            <a:ext cx="3924300" cy="3733800"/>
          </a:xfrm>
        </p:spPr>
        <p:txBody>
          <a:bodyPr>
            <a:normAutofit/>
          </a:bodyPr>
          <a:lstStyle/>
          <a:p>
            <a:pPr lvl="0"/>
            <a:endParaRPr lang="sl-SI" noProof="0"/>
          </a:p>
        </p:txBody>
      </p:sp>
      <p:sp>
        <p:nvSpPr>
          <p:cNvPr id="4" name="Ograda besedila 3"/>
          <p:cNvSpPr>
            <a:spLocks noGrp="1"/>
          </p:cNvSpPr>
          <p:nvPr>
            <p:ph type="body" sz="half" idx="2"/>
          </p:nvPr>
        </p:nvSpPr>
        <p:spPr>
          <a:xfrm>
            <a:off x="4991100" y="2362200"/>
            <a:ext cx="3924300" cy="3733800"/>
          </a:xfrm>
        </p:spPr>
        <p:txBody>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Tree>
    <p:extLst>
      <p:ext uri="{BB962C8B-B14F-4D97-AF65-F5344CB8AC3E}">
        <p14:creationId xmlns:p14="http://schemas.microsoft.com/office/powerpoint/2010/main" val="452711066"/>
      </p:ext>
    </p:extLst>
  </p:cSld>
  <p:clrMapOvr>
    <a:masterClrMapping/>
  </p:clrMapOvr>
  <p:transition>
    <p:cu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Naslov, vsebina in besedilo">
    <p:spTree>
      <p:nvGrpSpPr>
        <p:cNvPr id="1" name=""/>
        <p:cNvGrpSpPr/>
        <p:nvPr/>
      </p:nvGrpSpPr>
      <p:grpSpPr>
        <a:xfrm>
          <a:off x="0" y="0"/>
          <a:ext cx="0" cy="0"/>
          <a:chOff x="0" y="0"/>
          <a:chExt cx="0" cy="0"/>
        </a:xfrm>
      </p:grpSpPr>
      <p:sp>
        <p:nvSpPr>
          <p:cNvPr id="2" name="Naslov 1"/>
          <p:cNvSpPr>
            <a:spLocks noGrp="1"/>
          </p:cNvSpPr>
          <p:nvPr>
            <p:ph type="title"/>
          </p:nvPr>
        </p:nvSpPr>
        <p:spPr>
          <a:xfrm>
            <a:off x="1528763" y="304800"/>
            <a:ext cx="7564437" cy="1143000"/>
          </a:xfrm>
        </p:spPr>
        <p:txBody>
          <a:bodyPr/>
          <a:lstStyle/>
          <a:p>
            <a:r>
              <a:rPr lang="sl-SI" smtClean="0"/>
              <a:t>Uredite slog naslova matrice</a:t>
            </a:r>
            <a:endParaRPr lang="sl-SI"/>
          </a:p>
        </p:txBody>
      </p:sp>
      <p:sp>
        <p:nvSpPr>
          <p:cNvPr id="3" name="Označba mesta vsebine 2"/>
          <p:cNvSpPr>
            <a:spLocks noGrp="1"/>
          </p:cNvSpPr>
          <p:nvPr>
            <p:ph sz="half" idx="1"/>
          </p:nvPr>
        </p:nvSpPr>
        <p:spPr>
          <a:xfrm>
            <a:off x="1479550" y="1981200"/>
            <a:ext cx="3736975" cy="4114800"/>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5368925" y="1981200"/>
            <a:ext cx="3736975" cy="4114800"/>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a:xfrm>
            <a:off x="1481138" y="6248400"/>
            <a:ext cx="1782762" cy="457200"/>
          </a:xfrm>
        </p:spPr>
        <p:txBody>
          <a:bodyPr/>
          <a:lstStyle>
            <a:lvl1pPr>
              <a:defRPr/>
            </a:lvl1pPr>
          </a:lstStyle>
          <a:p>
            <a:endParaRPr lang="sl-SI"/>
          </a:p>
        </p:txBody>
      </p:sp>
      <p:sp>
        <p:nvSpPr>
          <p:cNvPr id="6" name="Označba mesta noge 5"/>
          <p:cNvSpPr>
            <a:spLocks noGrp="1"/>
          </p:cNvSpPr>
          <p:nvPr>
            <p:ph type="ftr" sz="quarter" idx="11"/>
          </p:nvPr>
        </p:nvSpPr>
        <p:spPr>
          <a:xfrm>
            <a:off x="3797300" y="6248400"/>
            <a:ext cx="2895600" cy="457200"/>
          </a:xfrm>
        </p:spPr>
        <p:txBody>
          <a:bodyPr/>
          <a:lstStyle>
            <a:lvl1pPr>
              <a:defRPr/>
            </a:lvl1pPr>
          </a:lstStyle>
          <a:p>
            <a:endParaRPr lang="sl-SI"/>
          </a:p>
        </p:txBody>
      </p:sp>
      <p:sp>
        <p:nvSpPr>
          <p:cNvPr id="7" name="Označba mesta številke diapozitiva 6"/>
          <p:cNvSpPr>
            <a:spLocks noGrp="1"/>
          </p:cNvSpPr>
          <p:nvPr>
            <p:ph type="sldNum" sz="quarter" idx="12"/>
          </p:nvPr>
        </p:nvSpPr>
        <p:spPr>
          <a:xfrm>
            <a:off x="7010400" y="6248400"/>
            <a:ext cx="1905000" cy="457200"/>
          </a:xfrm>
        </p:spPr>
        <p:txBody>
          <a:bodyPr/>
          <a:lstStyle>
            <a:lvl1pPr>
              <a:defRPr/>
            </a:lvl1pPr>
          </a:lstStyle>
          <a:p>
            <a:fld id="{49828277-9D31-49F9-81F6-6CD7D5210CF7}" type="slidenum">
              <a:rPr lang="sl-SI"/>
              <a:pPr/>
              <a:t>‹#›</a:t>
            </a:fld>
            <a:endParaRPr lang="sl-SI"/>
          </a:p>
        </p:txBody>
      </p:sp>
    </p:spTree>
    <p:extLst>
      <p:ext uri="{BB962C8B-B14F-4D97-AF65-F5344CB8AC3E}">
        <p14:creationId xmlns:p14="http://schemas.microsoft.com/office/powerpoint/2010/main" val="3959129060"/>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slov in vsebina">
    <p:spTree>
      <p:nvGrpSpPr>
        <p:cNvPr id="1" name=""/>
        <p:cNvGrpSpPr/>
        <p:nvPr/>
      </p:nvGrpSpPr>
      <p:grpSpPr>
        <a:xfrm>
          <a:off x="0" y="0"/>
          <a:ext cx="0" cy="0"/>
          <a:chOff x="0" y="0"/>
          <a:chExt cx="0" cy="0"/>
        </a:xfrm>
      </p:grpSpPr>
      <p:sp>
        <p:nvSpPr>
          <p:cNvPr id="3" name="Ograda vsebine 2"/>
          <p:cNvSpPr>
            <a:spLocks noGrp="1"/>
          </p:cNvSpPr>
          <p:nvPr>
            <p:ph idx="1"/>
          </p:nvPr>
        </p:nvSpPr>
        <p:spPr/>
        <p:txBody>
          <a:bodyPr/>
          <a:lstStyle>
            <a:lvl1pPr>
              <a:spcBef>
                <a:spcPts val="1200"/>
              </a:spcBef>
              <a:defRPr sz="3200">
                <a:latin typeface="Calibri" pitchFamily="34" charset="0"/>
              </a:defRPr>
            </a:lvl1pPr>
            <a:lvl2pPr>
              <a:spcBef>
                <a:spcPts val="400"/>
              </a:spcBef>
              <a:defRPr sz="2800">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extLst/>
          </a:lstStyle>
          <a:p>
            <a:pPr lvl="0"/>
            <a:r>
              <a:rPr lang="sl-SI" dirty="0" smtClean="0"/>
              <a:t>Kliknite, če želite urediti sloge besedila matrice</a:t>
            </a:r>
          </a:p>
          <a:p>
            <a:pPr lvl="1"/>
            <a:r>
              <a:rPr lang="sl-SI" dirty="0" smtClean="0"/>
              <a:t>Druga raven</a:t>
            </a:r>
          </a:p>
          <a:p>
            <a:pPr lvl="2"/>
            <a:r>
              <a:rPr lang="sl-SI" dirty="0" smtClean="0"/>
              <a:t>Tretja raven</a:t>
            </a:r>
          </a:p>
          <a:p>
            <a:pPr lvl="3"/>
            <a:r>
              <a:rPr lang="sl-SI" dirty="0" smtClean="0"/>
              <a:t>Četrta raven</a:t>
            </a:r>
          </a:p>
          <a:p>
            <a:pPr lvl="4"/>
            <a:r>
              <a:rPr lang="sl-SI" dirty="0" smtClean="0"/>
              <a:t>Peta raven</a:t>
            </a:r>
            <a:endParaRPr lang="en-US" dirty="0"/>
          </a:p>
        </p:txBody>
      </p:sp>
      <p:sp>
        <p:nvSpPr>
          <p:cNvPr id="7" name="Naslov 6"/>
          <p:cNvSpPr>
            <a:spLocks noGrp="1"/>
          </p:cNvSpPr>
          <p:nvPr>
            <p:ph type="title"/>
          </p:nvPr>
        </p:nvSpPr>
        <p:spPr/>
        <p:txBody>
          <a:bodyPr rtlCol="0">
            <a:noAutofit/>
          </a:bodyPr>
          <a:lstStyle>
            <a:lvl1pPr>
              <a:defRPr sz="4400">
                <a:latin typeface="Calibri" pitchFamily="34" charset="0"/>
              </a:defRPr>
            </a:lvl1pPr>
            <a:extLst/>
          </a:lstStyle>
          <a:p>
            <a:r>
              <a:rPr lang="sl-SI" dirty="0" smtClean="0"/>
              <a:t>Kliknite, če želite urediti slog naslova matrice</a:t>
            </a:r>
            <a:endParaRPr lang="en-US" dirty="0"/>
          </a:p>
        </p:txBody>
      </p:sp>
      <p:sp>
        <p:nvSpPr>
          <p:cNvPr id="4" name="Ograda številke diapozitiva 5"/>
          <p:cNvSpPr>
            <a:spLocks noGrp="1"/>
          </p:cNvSpPr>
          <p:nvPr>
            <p:ph type="sldNum" sz="quarter" idx="10"/>
          </p:nvPr>
        </p:nvSpPr>
        <p:spPr/>
        <p:txBody>
          <a:bodyPr/>
          <a:lstStyle>
            <a:lvl1pPr>
              <a:defRPr/>
            </a:lvl1pPr>
            <a:extLst/>
          </a:lstStyle>
          <a:p>
            <a:pPr>
              <a:defRPr/>
            </a:pPr>
            <a:fld id="{EBACF34B-03C1-4485-8E6F-B7DD696FAFBC}" type="slidenum">
              <a:rPr lang="en-US"/>
              <a:pPr>
                <a:defRPr/>
              </a:pPr>
              <a:t>‹#›</a:t>
            </a:fld>
            <a:endParaRPr lang="en-US" dirty="0"/>
          </a:p>
        </p:txBody>
      </p:sp>
    </p:spTree>
    <p:extLst>
      <p:ext uri="{BB962C8B-B14F-4D97-AF65-F5344CB8AC3E}">
        <p14:creationId xmlns:p14="http://schemas.microsoft.com/office/powerpoint/2010/main" val="205754388"/>
      </p:ext>
    </p:extLst>
  </p:cSld>
  <p:clrMapOvr>
    <a:masterClrMapping/>
  </p:clrMapOvr>
  <p:transition>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bg>
      <p:bgRef idx="1002">
        <a:schemeClr val="bg1"/>
      </p:bgRef>
    </p:bg>
    <p:spTree>
      <p:nvGrpSpPr>
        <p:cNvPr id="1" name=""/>
        <p:cNvGrpSpPr/>
        <p:nvPr/>
      </p:nvGrpSpPr>
      <p:grpSpPr>
        <a:xfrm>
          <a:off x="0" y="0"/>
          <a:ext cx="0" cy="0"/>
          <a:chOff x="0" y="0"/>
          <a:chExt cx="0" cy="0"/>
        </a:xfrm>
      </p:grpSpPr>
      <p:sp>
        <p:nvSpPr>
          <p:cNvPr id="4" name="Škarnice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Škarnice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Naslov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sl-SI" smtClean="0"/>
              <a:t>Kliknite, če želite urediti slog naslova matrice</a:t>
            </a:r>
            <a:endParaRPr lang="en-US"/>
          </a:p>
        </p:txBody>
      </p:sp>
      <p:sp>
        <p:nvSpPr>
          <p:cNvPr id="3" name="Ograda besedila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sl-SI" smtClean="0"/>
              <a:t>Kliknite, če želite urediti sloge besedila matrice</a:t>
            </a:r>
          </a:p>
        </p:txBody>
      </p:sp>
      <p:sp>
        <p:nvSpPr>
          <p:cNvPr id="6" name="Ograda datuma 3"/>
          <p:cNvSpPr>
            <a:spLocks noGrp="1"/>
          </p:cNvSpPr>
          <p:nvPr>
            <p:ph type="dt" sz="half" idx="10"/>
          </p:nvPr>
        </p:nvSpPr>
        <p:spPr/>
        <p:txBody>
          <a:bodyPr/>
          <a:lstStyle>
            <a:lvl1pPr>
              <a:defRPr/>
            </a:lvl1pPr>
            <a:extLst/>
          </a:lstStyle>
          <a:p>
            <a:pPr>
              <a:defRPr/>
            </a:pPr>
            <a:fld id="{AE4E9CEE-7CD3-48F8-BC03-D914824D73CE}" type="datetime1">
              <a:rPr lang="sl-SI"/>
              <a:pPr>
                <a:defRPr/>
              </a:pPr>
              <a:t>23.1.2015</a:t>
            </a:fld>
            <a:endParaRPr lang="en-US"/>
          </a:p>
        </p:txBody>
      </p:sp>
      <p:sp>
        <p:nvSpPr>
          <p:cNvPr id="7" name="Ograda noge 4"/>
          <p:cNvSpPr>
            <a:spLocks noGrp="1"/>
          </p:cNvSpPr>
          <p:nvPr>
            <p:ph type="ftr" sz="quarter" idx="11"/>
          </p:nvPr>
        </p:nvSpPr>
        <p:spPr/>
        <p:txBody>
          <a:bodyPr/>
          <a:lstStyle>
            <a:lvl1pPr>
              <a:defRPr/>
            </a:lvl1pPr>
            <a:extLst/>
          </a:lstStyle>
          <a:p>
            <a:pPr>
              <a:defRPr/>
            </a:pPr>
            <a:endParaRPr lang="en-US"/>
          </a:p>
        </p:txBody>
      </p:sp>
      <p:sp>
        <p:nvSpPr>
          <p:cNvPr id="8" name="Ograda številke diapozitiva 5"/>
          <p:cNvSpPr>
            <a:spLocks noGrp="1"/>
          </p:cNvSpPr>
          <p:nvPr>
            <p:ph type="sldNum" sz="quarter" idx="12"/>
          </p:nvPr>
        </p:nvSpPr>
        <p:spPr/>
        <p:txBody>
          <a:bodyPr/>
          <a:lstStyle>
            <a:lvl1pPr>
              <a:defRPr/>
            </a:lvl1pPr>
            <a:extLst/>
          </a:lstStyle>
          <a:p>
            <a:pPr>
              <a:defRPr/>
            </a:pPr>
            <a:fld id="{054615A1-B5EB-43BB-A281-FED79B54A601}" type="slidenum">
              <a:rPr lang="en-US"/>
              <a:pPr>
                <a:defRPr/>
              </a:pPr>
              <a:t>‹#›</a:t>
            </a:fld>
            <a:endParaRPr lang="en-US"/>
          </a:p>
        </p:txBody>
      </p:sp>
    </p:spTree>
    <p:extLst>
      <p:ext uri="{BB962C8B-B14F-4D97-AF65-F5344CB8AC3E}">
        <p14:creationId xmlns:p14="http://schemas.microsoft.com/office/powerpoint/2010/main" val="2131905474"/>
      </p:ext>
    </p:extLst>
  </p:cSld>
  <p:clrMapOvr>
    <a:overrideClrMapping bg1="dk1" tx1="lt1" bg2="dk2" tx2="lt2" accent1="accent1" accent2="accent2" accent3="accent3" accent4="accent4" accent5="accent5" accent6="accent6" hlink="hlink" folHlink="folHlink"/>
  </p:clrMapOvr>
  <p:transition>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bg>
      <p:bgRef idx="1002">
        <a:schemeClr val="bg1"/>
      </p:bgRef>
    </p:bg>
    <p:spTree>
      <p:nvGrpSpPr>
        <p:cNvPr id="1" name=""/>
        <p:cNvGrpSpPr/>
        <p:nvPr/>
      </p:nvGrpSpPr>
      <p:grpSpPr>
        <a:xfrm>
          <a:off x="0" y="0"/>
          <a:ext cx="0" cy="0"/>
          <a:chOff x="0" y="0"/>
          <a:chExt cx="0" cy="0"/>
        </a:xfrm>
      </p:grpSpPr>
      <p:sp>
        <p:nvSpPr>
          <p:cNvPr id="3" name="Ograda vsebine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grada vsebine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8" name="Naslov 7"/>
          <p:cNvSpPr>
            <a:spLocks noGrp="1"/>
          </p:cNvSpPr>
          <p:nvPr>
            <p:ph type="title"/>
          </p:nvPr>
        </p:nvSpPr>
        <p:spPr/>
        <p:txBody>
          <a:bodyPr rtlCol="0"/>
          <a:lstStyle>
            <a:extLst/>
          </a:lstStyle>
          <a:p>
            <a:r>
              <a:rPr lang="sl-SI" smtClean="0"/>
              <a:t>Kliknite, če želite urediti slog naslova matrice</a:t>
            </a:r>
            <a:endParaRPr lang="en-US"/>
          </a:p>
        </p:txBody>
      </p:sp>
      <p:sp>
        <p:nvSpPr>
          <p:cNvPr id="5" name="Ograda datuma 4"/>
          <p:cNvSpPr>
            <a:spLocks noGrp="1"/>
          </p:cNvSpPr>
          <p:nvPr>
            <p:ph type="dt" sz="half" idx="10"/>
          </p:nvPr>
        </p:nvSpPr>
        <p:spPr/>
        <p:txBody>
          <a:bodyPr/>
          <a:lstStyle>
            <a:lvl1pPr>
              <a:defRPr/>
            </a:lvl1pPr>
            <a:extLst/>
          </a:lstStyle>
          <a:p>
            <a:pPr>
              <a:defRPr/>
            </a:pPr>
            <a:fld id="{E4968D7A-16A1-43BB-908B-ECE5E168862B}" type="datetime1">
              <a:rPr lang="sl-SI"/>
              <a:pPr>
                <a:defRPr/>
              </a:pPr>
              <a:t>23.1.2015</a:t>
            </a:fld>
            <a:endParaRPr lang="en-US"/>
          </a:p>
        </p:txBody>
      </p:sp>
      <p:sp>
        <p:nvSpPr>
          <p:cNvPr id="6" name="Ograda noge 5"/>
          <p:cNvSpPr>
            <a:spLocks noGrp="1"/>
          </p:cNvSpPr>
          <p:nvPr>
            <p:ph type="ftr" sz="quarter" idx="11"/>
          </p:nvPr>
        </p:nvSpPr>
        <p:spPr/>
        <p:txBody>
          <a:bodyPr/>
          <a:lstStyle>
            <a:lvl1pPr>
              <a:defRPr/>
            </a:lvl1pPr>
            <a:extLst/>
          </a:lstStyle>
          <a:p>
            <a:pPr>
              <a:defRPr/>
            </a:pPr>
            <a:endParaRPr lang="en-US"/>
          </a:p>
        </p:txBody>
      </p:sp>
      <p:sp>
        <p:nvSpPr>
          <p:cNvPr id="7" name="Ograda številke diapozitiva 6"/>
          <p:cNvSpPr>
            <a:spLocks noGrp="1"/>
          </p:cNvSpPr>
          <p:nvPr>
            <p:ph type="sldNum" sz="quarter" idx="12"/>
          </p:nvPr>
        </p:nvSpPr>
        <p:spPr/>
        <p:txBody>
          <a:bodyPr/>
          <a:lstStyle>
            <a:lvl1pPr>
              <a:defRPr/>
            </a:lvl1pPr>
            <a:extLst/>
          </a:lstStyle>
          <a:p>
            <a:pPr>
              <a:defRPr/>
            </a:pPr>
            <a:fld id="{FC3E0AEA-562D-499F-AB78-61AD4B51664C}" type="slidenum">
              <a:rPr lang="en-US"/>
              <a:pPr>
                <a:defRPr/>
              </a:pPr>
              <a:t>‹#›</a:t>
            </a:fld>
            <a:endParaRPr lang="en-US"/>
          </a:p>
        </p:txBody>
      </p:sp>
    </p:spTree>
    <p:extLst>
      <p:ext uri="{BB962C8B-B14F-4D97-AF65-F5344CB8AC3E}">
        <p14:creationId xmlns:p14="http://schemas.microsoft.com/office/powerpoint/2010/main" val="890848126"/>
      </p:ext>
    </p:extLst>
  </p:cSld>
  <p:clrMapOvr>
    <a:overrideClrMapping bg1="dk1" tx1="lt1" bg2="dk2" tx2="lt2" accent1="accent1" accent2="accent2" accent3="accent3" accent4="accent4" accent5="accent5" accent6="accent6" hlink="hlink" folHlink="folHlink"/>
  </p:clrMapOvr>
  <p:transitio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rimerjava">
    <p:bg>
      <p:bgRef idx="1003">
        <a:schemeClr val="bg1"/>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8229600" cy="1143000"/>
          </a:xfrm>
        </p:spPr>
        <p:txBody>
          <a:bodyPr/>
          <a:lstStyle>
            <a:lvl1pPr>
              <a:defRPr/>
            </a:lvl1pPr>
            <a:extLst/>
          </a:lstStyle>
          <a:p>
            <a:r>
              <a:rPr lang="sl-SI" smtClean="0"/>
              <a:t>Kliknite, če želite urediti slog naslova matrice</a:t>
            </a:r>
            <a:endParaRPr lang="en-US"/>
          </a:p>
        </p:txBody>
      </p:sp>
      <p:sp>
        <p:nvSpPr>
          <p:cNvPr id="3" name="Ograda besedila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sl-SI" smtClean="0"/>
              <a:t>Kliknite, če želite urediti sloge besedila matrice</a:t>
            </a:r>
          </a:p>
        </p:txBody>
      </p:sp>
      <p:sp>
        <p:nvSpPr>
          <p:cNvPr id="4" name="Ograda besedila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sl-SI" smtClean="0"/>
              <a:t>Kliknite, če želite urediti sloge besedila matrice</a:t>
            </a:r>
          </a:p>
        </p:txBody>
      </p:sp>
      <p:sp>
        <p:nvSpPr>
          <p:cNvPr id="5" name="Ograda vsebine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6" name="Ograda vsebine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7" name="Ograda datuma 6"/>
          <p:cNvSpPr>
            <a:spLocks noGrp="1"/>
          </p:cNvSpPr>
          <p:nvPr>
            <p:ph type="dt" sz="half" idx="10"/>
          </p:nvPr>
        </p:nvSpPr>
        <p:spPr/>
        <p:txBody>
          <a:bodyPr/>
          <a:lstStyle>
            <a:lvl1pPr>
              <a:defRPr/>
            </a:lvl1pPr>
            <a:extLst/>
          </a:lstStyle>
          <a:p>
            <a:pPr>
              <a:defRPr/>
            </a:pPr>
            <a:fld id="{F9E0A54A-37B9-4792-91AD-714CE0B1FD82}" type="datetime1">
              <a:rPr lang="sl-SI"/>
              <a:pPr>
                <a:defRPr/>
              </a:pPr>
              <a:t>23.1.2015</a:t>
            </a:fld>
            <a:endParaRPr lang="en-US"/>
          </a:p>
        </p:txBody>
      </p:sp>
      <p:sp>
        <p:nvSpPr>
          <p:cNvPr id="8" name="Ograda noge 7"/>
          <p:cNvSpPr>
            <a:spLocks noGrp="1"/>
          </p:cNvSpPr>
          <p:nvPr>
            <p:ph type="ftr" sz="quarter" idx="11"/>
          </p:nvPr>
        </p:nvSpPr>
        <p:spPr/>
        <p:txBody>
          <a:bodyPr/>
          <a:lstStyle>
            <a:lvl1pPr>
              <a:defRPr/>
            </a:lvl1pPr>
            <a:extLst/>
          </a:lstStyle>
          <a:p>
            <a:pPr>
              <a:defRPr/>
            </a:pPr>
            <a:endParaRPr lang="en-US"/>
          </a:p>
        </p:txBody>
      </p:sp>
      <p:sp>
        <p:nvSpPr>
          <p:cNvPr id="9" name="Ograda številke diapozitiva 8"/>
          <p:cNvSpPr>
            <a:spLocks noGrp="1"/>
          </p:cNvSpPr>
          <p:nvPr>
            <p:ph type="sldNum" sz="quarter" idx="12"/>
          </p:nvPr>
        </p:nvSpPr>
        <p:spPr/>
        <p:txBody>
          <a:bodyPr/>
          <a:lstStyle>
            <a:lvl1pPr>
              <a:defRPr/>
            </a:lvl1pPr>
            <a:extLst/>
          </a:lstStyle>
          <a:p>
            <a:pPr>
              <a:defRPr/>
            </a:pPr>
            <a:fld id="{4020DB5E-3E8C-4A53-9A16-CACAF1C432BE}" type="slidenum">
              <a:rPr lang="en-US"/>
              <a:pPr>
                <a:defRPr/>
              </a:pPr>
              <a:t>‹#›</a:t>
            </a:fld>
            <a:endParaRPr lang="en-US"/>
          </a:p>
        </p:txBody>
      </p:sp>
    </p:spTree>
    <p:extLst>
      <p:ext uri="{BB962C8B-B14F-4D97-AF65-F5344CB8AC3E}">
        <p14:creationId xmlns:p14="http://schemas.microsoft.com/office/powerpoint/2010/main" val="4275358156"/>
      </p:ext>
    </p:extLst>
  </p:cSld>
  <p:clrMapOvr>
    <a:overrideClrMapping bg1="lt1" tx1="dk1" bg2="lt2" tx2="dk2" accent1="accent1" accent2="accent2" accent3="accent3" accent4="accent4" accent5="accent5" accent6="accent6" hlink="hlink" folHlink="folHlink"/>
  </p:clrMapOvr>
  <p:transitio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bg>
      <p:bgRef idx="1002">
        <a:schemeClr val="bg1"/>
      </p:bgRef>
    </p:bg>
    <p:spTree>
      <p:nvGrpSpPr>
        <p:cNvPr id="1" name=""/>
        <p:cNvGrpSpPr/>
        <p:nvPr/>
      </p:nvGrpSpPr>
      <p:grpSpPr>
        <a:xfrm>
          <a:off x="0" y="0"/>
          <a:ext cx="0" cy="0"/>
          <a:chOff x="0" y="0"/>
          <a:chExt cx="0" cy="0"/>
        </a:xfrm>
      </p:grpSpPr>
      <p:sp>
        <p:nvSpPr>
          <p:cNvPr id="6" name="Naslov 5"/>
          <p:cNvSpPr>
            <a:spLocks noGrp="1"/>
          </p:cNvSpPr>
          <p:nvPr>
            <p:ph type="title"/>
          </p:nvPr>
        </p:nvSpPr>
        <p:spPr/>
        <p:txBody>
          <a:bodyPr rtlCol="0"/>
          <a:lstStyle>
            <a:extLst/>
          </a:lstStyle>
          <a:p>
            <a:r>
              <a:rPr lang="sl-SI" smtClean="0"/>
              <a:t>Kliknite, če želite urediti slog naslova matrice</a:t>
            </a:r>
            <a:endParaRPr lang="en-US"/>
          </a:p>
        </p:txBody>
      </p:sp>
      <p:sp>
        <p:nvSpPr>
          <p:cNvPr id="3" name="Ograda datuma 2"/>
          <p:cNvSpPr>
            <a:spLocks noGrp="1"/>
          </p:cNvSpPr>
          <p:nvPr>
            <p:ph type="dt" sz="half" idx="10"/>
          </p:nvPr>
        </p:nvSpPr>
        <p:spPr/>
        <p:txBody>
          <a:bodyPr/>
          <a:lstStyle>
            <a:lvl1pPr>
              <a:defRPr/>
            </a:lvl1pPr>
            <a:extLst/>
          </a:lstStyle>
          <a:p>
            <a:pPr>
              <a:defRPr/>
            </a:pPr>
            <a:fld id="{90D5784A-CEDB-454F-A2D1-8B3445F02CB0}" type="datetime1">
              <a:rPr lang="sl-SI"/>
              <a:pPr>
                <a:defRPr/>
              </a:pPr>
              <a:t>23.1.2015</a:t>
            </a:fld>
            <a:endParaRPr lang="en-US"/>
          </a:p>
        </p:txBody>
      </p:sp>
      <p:sp>
        <p:nvSpPr>
          <p:cNvPr id="4" name="Ograda noge 3"/>
          <p:cNvSpPr>
            <a:spLocks noGrp="1"/>
          </p:cNvSpPr>
          <p:nvPr>
            <p:ph type="ftr" sz="quarter" idx="11"/>
          </p:nvPr>
        </p:nvSpPr>
        <p:spPr/>
        <p:txBody>
          <a:bodyPr/>
          <a:lstStyle>
            <a:lvl1pPr>
              <a:defRPr/>
            </a:lvl1pPr>
            <a:extLst/>
          </a:lstStyle>
          <a:p>
            <a:pPr>
              <a:defRPr/>
            </a:pPr>
            <a:endParaRPr lang="en-US"/>
          </a:p>
        </p:txBody>
      </p:sp>
      <p:sp>
        <p:nvSpPr>
          <p:cNvPr id="5" name="Ograda številke diapozitiva 4"/>
          <p:cNvSpPr>
            <a:spLocks noGrp="1"/>
          </p:cNvSpPr>
          <p:nvPr>
            <p:ph type="sldNum" sz="quarter" idx="12"/>
          </p:nvPr>
        </p:nvSpPr>
        <p:spPr/>
        <p:txBody>
          <a:bodyPr/>
          <a:lstStyle>
            <a:lvl1pPr>
              <a:defRPr/>
            </a:lvl1pPr>
            <a:extLst/>
          </a:lstStyle>
          <a:p>
            <a:pPr>
              <a:defRPr/>
            </a:pPr>
            <a:fld id="{D8394889-2005-42FF-994C-412EB78FF16F}" type="slidenum">
              <a:rPr lang="en-US"/>
              <a:pPr>
                <a:defRPr/>
              </a:pPr>
              <a:t>‹#›</a:t>
            </a:fld>
            <a:endParaRPr lang="en-US"/>
          </a:p>
        </p:txBody>
      </p:sp>
    </p:spTree>
    <p:extLst>
      <p:ext uri="{BB962C8B-B14F-4D97-AF65-F5344CB8AC3E}">
        <p14:creationId xmlns:p14="http://schemas.microsoft.com/office/powerpoint/2010/main" val="1682091784"/>
      </p:ext>
    </p:extLst>
  </p:cSld>
  <p:clrMapOvr>
    <a:overrideClrMapping bg1="dk1" tx1="lt1" bg2="dk2" tx2="lt2" accent1="accent1" accent2="accent2" accent3="accent3" accent4="accent4" accent5="accent5" accent6="accent6" hlink="hlink" folHlink="folHlink"/>
  </p:clrMapOvr>
  <p:transitio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9"/>
          <p:cNvSpPr>
            <a:spLocks noGrp="1"/>
          </p:cNvSpPr>
          <p:nvPr>
            <p:ph type="dt" sz="half" idx="10"/>
          </p:nvPr>
        </p:nvSpPr>
        <p:spPr/>
        <p:txBody>
          <a:bodyPr/>
          <a:lstStyle>
            <a:lvl1pPr>
              <a:defRPr/>
            </a:lvl1pPr>
          </a:lstStyle>
          <a:p>
            <a:pPr>
              <a:defRPr/>
            </a:pPr>
            <a:fld id="{877BCA09-0834-4165-B368-322105A459A8}" type="datetime1">
              <a:rPr lang="sl-SI"/>
              <a:pPr>
                <a:defRPr/>
              </a:pPr>
              <a:t>23.1.2015</a:t>
            </a:fld>
            <a:endParaRPr lang="en-US"/>
          </a:p>
        </p:txBody>
      </p:sp>
      <p:sp>
        <p:nvSpPr>
          <p:cNvPr id="3" name="Ograda noge 21"/>
          <p:cNvSpPr>
            <a:spLocks noGrp="1"/>
          </p:cNvSpPr>
          <p:nvPr>
            <p:ph type="ftr" sz="quarter" idx="11"/>
          </p:nvPr>
        </p:nvSpPr>
        <p:spPr/>
        <p:txBody>
          <a:bodyPr/>
          <a:lstStyle>
            <a:lvl1pPr>
              <a:defRPr/>
            </a:lvl1pPr>
          </a:lstStyle>
          <a:p>
            <a:pPr>
              <a:defRPr/>
            </a:pPr>
            <a:endParaRPr lang="en-US"/>
          </a:p>
        </p:txBody>
      </p:sp>
      <p:sp>
        <p:nvSpPr>
          <p:cNvPr id="4" name="Ograda številke diapozitiva 17"/>
          <p:cNvSpPr>
            <a:spLocks noGrp="1"/>
          </p:cNvSpPr>
          <p:nvPr>
            <p:ph type="sldNum" sz="quarter" idx="12"/>
          </p:nvPr>
        </p:nvSpPr>
        <p:spPr/>
        <p:txBody>
          <a:bodyPr/>
          <a:lstStyle>
            <a:lvl1pPr>
              <a:defRPr/>
            </a:lvl1pPr>
          </a:lstStyle>
          <a:p>
            <a:pPr>
              <a:defRPr/>
            </a:pPr>
            <a:fld id="{44FF7008-F270-4681-99A3-B407BD8189BF}" type="slidenum">
              <a:rPr lang="en-US"/>
              <a:pPr>
                <a:defRPr/>
              </a:pPr>
              <a:t>‹#›</a:t>
            </a:fld>
            <a:endParaRPr lang="en-US"/>
          </a:p>
        </p:txBody>
      </p:sp>
    </p:spTree>
    <p:extLst>
      <p:ext uri="{BB962C8B-B14F-4D97-AF65-F5344CB8AC3E}">
        <p14:creationId xmlns:p14="http://schemas.microsoft.com/office/powerpoint/2010/main" val="2842811929"/>
      </p:ext>
    </p:extLst>
  </p:cSld>
  <p:clrMapOvr>
    <a:masterClrMapping/>
  </p:clrMapOvr>
  <p:transitio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bg>
      <p:bgRef idx="1003">
        <a:schemeClr val="bg1"/>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sl-SI" smtClean="0"/>
              <a:t>Kliknite, če želite urediti slog naslova matrice</a:t>
            </a:r>
            <a:endParaRPr lang="en-US"/>
          </a:p>
        </p:txBody>
      </p:sp>
      <p:sp>
        <p:nvSpPr>
          <p:cNvPr id="3" name="Ograda besedila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sl-SI" smtClean="0"/>
              <a:t>Kliknite, če želite urediti sloge besedila matrice</a:t>
            </a:r>
          </a:p>
        </p:txBody>
      </p:sp>
      <p:sp>
        <p:nvSpPr>
          <p:cNvPr id="4" name="Ograda vsebine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5" name="Ograda datuma 4"/>
          <p:cNvSpPr>
            <a:spLocks noGrp="1"/>
          </p:cNvSpPr>
          <p:nvPr>
            <p:ph type="dt" sz="half" idx="10"/>
          </p:nvPr>
        </p:nvSpPr>
        <p:spPr/>
        <p:txBody>
          <a:bodyPr/>
          <a:lstStyle>
            <a:lvl1pPr>
              <a:defRPr/>
            </a:lvl1pPr>
            <a:extLst/>
          </a:lstStyle>
          <a:p>
            <a:pPr>
              <a:defRPr/>
            </a:pPr>
            <a:fld id="{7058940C-3E4C-4BC5-8FDC-970849215560}" type="datetime1">
              <a:rPr lang="sl-SI"/>
              <a:pPr>
                <a:defRPr/>
              </a:pPr>
              <a:t>23.1.2015</a:t>
            </a:fld>
            <a:endParaRPr lang="en-US"/>
          </a:p>
        </p:txBody>
      </p:sp>
      <p:sp>
        <p:nvSpPr>
          <p:cNvPr id="6" name="Ograda noge 5"/>
          <p:cNvSpPr>
            <a:spLocks noGrp="1"/>
          </p:cNvSpPr>
          <p:nvPr>
            <p:ph type="ftr" sz="quarter" idx="11"/>
          </p:nvPr>
        </p:nvSpPr>
        <p:spPr/>
        <p:txBody>
          <a:bodyPr/>
          <a:lstStyle>
            <a:lvl1pPr>
              <a:defRPr/>
            </a:lvl1pPr>
            <a:extLst/>
          </a:lstStyle>
          <a:p>
            <a:pPr>
              <a:defRPr/>
            </a:pPr>
            <a:endParaRPr lang="en-US"/>
          </a:p>
        </p:txBody>
      </p:sp>
      <p:sp>
        <p:nvSpPr>
          <p:cNvPr id="7" name="Ograda številke diapozitiva 6"/>
          <p:cNvSpPr>
            <a:spLocks noGrp="1"/>
          </p:cNvSpPr>
          <p:nvPr>
            <p:ph type="sldNum" sz="quarter" idx="12"/>
          </p:nvPr>
        </p:nvSpPr>
        <p:spPr/>
        <p:txBody>
          <a:bodyPr/>
          <a:lstStyle>
            <a:lvl1pPr>
              <a:defRPr/>
            </a:lvl1pPr>
            <a:extLst/>
          </a:lstStyle>
          <a:p>
            <a:pPr>
              <a:defRPr/>
            </a:pPr>
            <a:fld id="{32CF03C0-86BE-4FCD-88B5-D89DD98597AF}" type="slidenum">
              <a:rPr lang="en-US"/>
              <a:pPr>
                <a:defRPr/>
              </a:pPr>
              <a:t>‹#›</a:t>
            </a:fld>
            <a:endParaRPr lang="en-US"/>
          </a:p>
        </p:txBody>
      </p:sp>
    </p:spTree>
    <p:extLst>
      <p:ext uri="{BB962C8B-B14F-4D97-AF65-F5344CB8AC3E}">
        <p14:creationId xmlns:p14="http://schemas.microsoft.com/office/powerpoint/2010/main" val="216106648"/>
      </p:ext>
    </p:extLst>
  </p:cSld>
  <p:clrMapOvr>
    <a:overrideClrMapping bg1="lt1" tx1="dk1" bg2="lt2" tx2="dk2" accent1="accent1" accent2="accent2" accent3="accent3" accent4="accent4" accent5="accent5" accent6="accent6" hlink="hlink" folHlink="folHlink"/>
  </p:clrMapOvr>
  <p:transitio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bg>
      <p:bgRef idx="1002">
        <a:schemeClr val="bg1"/>
      </p:bgRef>
    </p:bg>
    <p:spTree>
      <p:nvGrpSpPr>
        <p:cNvPr id="1" name=""/>
        <p:cNvGrpSpPr/>
        <p:nvPr/>
      </p:nvGrpSpPr>
      <p:grpSpPr>
        <a:xfrm>
          <a:off x="0" y="0"/>
          <a:ext cx="0" cy="0"/>
          <a:chOff x="0" y="0"/>
          <a:chExt cx="0" cy="0"/>
        </a:xfrm>
      </p:grpSpPr>
      <p:sp>
        <p:nvSpPr>
          <p:cNvPr id="5" name="Prostoročno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Prostoročno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Pravokotni trikotnik 6"/>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Raven konektor 1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Škarnice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Škarnice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Ograda besedila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sl-SI" smtClean="0"/>
              <a:t>Kliknite, če želite urediti sloge besedila matrice</a:t>
            </a:r>
          </a:p>
        </p:txBody>
      </p:sp>
      <p:sp>
        <p:nvSpPr>
          <p:cNvPr id="3" name="Ograda slik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sl-SI" noProof="0" smtClean="0"/>
              <a:t>Kliknite ikono, če želite dodati sliko</a:t>
            </a:r>
            <a:endParaRPr lang="en-US" noProof="0" dirty="0"/>
          </a:p>
        </p:txBody>
      </p:sp>
      <p:sp>
        <p:nvSpPr>
          <p:cNvPr id="2" name="Naslov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sl-SI" smtClean="0"/>
              <a:t>Kliknite, če želite urediti slog naslova matrice</a:t>
            </a:r>
            <a:endParaRPr lang="en-US"/>
          </a:p>
        </p:txBody>
      </p:sp>
      <p:sp>
        <p:nvSpPr>
          <p:cNvPr id="11" name="Ograda datuma 4"/>
          <p:cNvSpPr>
            <a:spLocks noGrp="1"/>
          </p:cNvSpPr>
          <p:nvPr>
            <p:ph type="dt" sz="half" idx="10"/>
          </p:nvPr>
        </p:nvSpPr>
        <p:spPr/>
        <p:txBody>
          <a:bodyPr/>
          <a:lstStyle>
            <a:lvl1pPr>
              <a:defRPr>
                <a:solidFill>
                  <a:schemeClr val="tx1"/>
                </a:solidFill>
              </a:defRPr>
            </a:lvl1pPr>
            <a:extLst/>
          </a:lstStyle>
          <a:p>
            <a:pPr>
              <a:defRPr/>
            </a:pPr>
            <a:fld id="{DCB2731B-610E-42F5-A2CA-538E1CD6A891}" type="datetime1">
              <a:rPr lang="sl-SI"/>
              <a:pPr>
                <a:defRPr/>
              </a:pPr>
              <a:t>23.1.2015</a:t>
            </a:fld>
            <a:endParaRPr lang="en-US"/>
          </a:p>
        </p:txBody>
      </p:sp>
      <p:sp>
        <p:nvSpPr>
          <p:cNvPr id="12" name="Ograda noge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Ograda številke diapozitiva 6"/>
          <p:cNvSpPr>
            <a:spLocks noGrp="1"/>
          </p:cNvSpPr>
          <p:nvPr>
            <p:ph type="sldNum" sz="quarter" idx="12"/>
          </p:nvPr>
        </p:nvSpPr>
        <p:spPr/>
        <p:txBody>
          <a:bodyPr/>
          <a:lstStyle>
            <a:lvl1pPr>
              <a:defRPr>
                <a:solidFill>
                  <a:schemeClr val="tx1"/>
                </a:solidFill>
              </a:defRPr>
            </a:lvl1pPr>
            <a:extLst/>
          </a:lstStyle>
          <a:p>
            <a:pPr>
              <a:defRPr/>
            </a:pPr>
            <a:fld id="{6DAA88D8-4B53-4EEE-A156-08E8D671AAD0}" type="slidenum">
              <a:rPr lang="en-US"/>
              <a:pPr>
                <a:defRPr/>
              </a:pPr>
              <a:t>‹#›</a:t>
            </a:fld>
            <a:endParaRPr lang="en-US"/>
          </a:p>
        </p:txBody>
      </p:sp>
    </p:spTree>
    <p:extLst>
      <p:ext uri="{BB962C8B-B14F-4D97-AF65-F5344CB8AC3E}">
        <p14:creationId xmlns:p14="http://schemas.microsoft.com/office/powerpoint/2010/main" val="2387713446"/>
      </p:ext>
    </p:extLst>
  </p:cSld>
  <p:clrMapOvr>
    <a:overrideClrMapping bg1="dk1" tx1="lt1" bg2="dk2" tx2="lt2" accent1="accent1" accent2="accent2" accent3="accent3" accent4="accent4" accent5="accent5" accent6="accent6" hlink="hlink" folHlink="folHlink"/>
  </p:clrMapOvr>
  <p:transition>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Prostoročno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Prostoročno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Pravokotni trikotnik 13"/>
          <p:cNvSpPr>
            <a:spLocks/>
          </p:cNvSpPr>
          <p:nvPr/>
        </p:nvSpPr>
        <p:spPr bwMode="auto">
          <a:xfrm>
            <a:off x="-6042" y="5791253"/>
            <a:ext cx="3402314" cy="1080868"/>
          </a:xfrm>
          <a:prstGeom prst="rtTriangle">
            <a:avLst/>
          </a:prstGeom>
          <a:blipFill>
            <a:blip r:embed="rId15"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Raven konek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Ograda naslova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sl-SI" smtClean="0"/>
              <a:t>Kliknite, če želite urediti slog naslova matrice</a:t>
            </a:r>
            <a:endParaRPr lang="en-US"/>
          </a:p>
        </p:txBody>
      </p:sp>
      <p:sp>
        <p:nvSpPr>
          <p:cNvPr id="4105" name="Ograda besedila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smtClean="0"/>
          </a:p>
        </p:txBody>
      </p:sp>
      <p:sp>
        <p:nvSpPr>
          <p:cNvPr id="10" name="Ograda datuma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fld id="{837898DF-ECF5-4B6A-B887-F65E1A9FCD8C}" type="datetime1">
              <a:rPr lang="sl-SI"/>
              <a:pPr>
                <a:defRPr/>
              </a:pPr>
              <a:t>23.1.2015</a:t>
            </a:fld>
            <a:endParaRPr lang="en-US"/>
          </a:p>
        </p:txBody>
      </p:sp>
      <p:sp>
        <p:nvSpPr>
          <p:cNvPr id="22" name="Ograda noge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Ograda številke diapozitiva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C591DF35-CA29-4813-A22F-E05EEA7CD91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17" r:id="rId7"/>
    <p:sldLayoutId id="2147483826" r:id="rId8"/>
    <p:sldLayoutId id="2147483827" r:id="rId9"/>
    <p:sldLayoutId id="2147483818" r:id="rId10"/>
    <p:sldLayoutId id="2147483819" r:id="rId11"/>
    <p:sldLayoutId id="2147483828" r:id="rId12"/>
    <p:sldLayoutId id="2147483829" r:id="rId13"/>
  </p:sldLayoutIdLst>
  <p:transition>
    <p:cut/>
  </p:transition>
  <p:timing>
    <p:tnLst>
      <p:par>
        <p:cTn id="1" dur="indefinite" restart="never" nodeType="tmRoot"/>
      </p:par>
    </p:tnLst>
  </p:timing>
  <p:hf hdr="0" ftr="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2.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chart" Target="../charts/chart1.xml"/><Relationship Id="rId4" Type="http://schemas.openxmlformats.org/officeDocument/2006/relationships/image" Target="../media/image14.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5.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racunalniske-novice.com/novice/piano/10-nasvetov-za-uspesno-pripravo-powerpoint-predstavitev.html" TargetMode="External"/><Relationship Id="rId2" Type="http://schemas.openxmlformats.org/officeDocument/2006/relationships/hyperlink" Target="http://www.bb.si/doc/diplome/Smrekar_Gregor.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pPr eaLnBrk="1" fontAlgn="auto" hangingPunct="1">
              <a:spcAft>
                <a:spcPts val="0"/>
              </a:spcAft>
              <a:defRPr/>
            </a:pPr>
            <a:r>
              <a:rPr lang="sl-SI" sz="4400" dirty="0" smtClean="0"/>
              <a:t>PREDSTAVITEV Z ELEKTRONSKO PROSOJNICO</a:t>
            </a:r>
            <a:endParaRPr lang="sl-SI" sz="4400" dirty="0"/>
          </a:p>
        </p:txBody>
      </p:sp>
      <p:sp>
        <p:nvSpPr>
          <p:cNvPr id="14339" name="Podnaslov 2"/>
          <p:cNvSpPr>
            <a:spLocks noGrp="1"/>
          </p:cNvSpPr>
          <p:nvPr>
            <p:ph type="subTitle" idx="1"/>
          </p:nvPr>
        </p:nvSpPr>
        <p:spPr>
          <a:xfrm>
            <a:off x="685800" y="3611563"/>
            <a:ext cx="7772400" cy="1200150"/>
          </a:xfrm>
        </p:spPr>
        <p:txBody>
          <a:bodyPr/>
          <a:lstStyle/>
          <a:p>
            <a:pPr marR="0" eaLnBrk="1" hangingPunct="1"/>
            <a:endParaRPr lang="sl-SI" smtClean="0"/>
          </a:p>
          <a:p>
            <a:pPr marR="0" eaLnBrk="1" hangingPunct="1"/>
            <a:r>
              <a:rPr lang="sl-SI" smtClean="0"/>
              <a:t>Uredila</a:t>
            </a:r>
            <a:r>
              <a:rPr lang="sl-SI" dirty="0" smtClean="0"/>
              <a:t>: Simona </a:t>
            </a:r>
            <a:r>
              <a:rPr lang="sl-SI" dirty="0" err="1" smtClean="0"/>
              <a:t>Magdalenc</a:t>
            </a:r>
            <a:r>
              <a:rPr lang="sl-SI" dirty="0" smtClean="0"/>
              <a:t> </a:t>
            </a:r>
            <a:r>
              <a:rPr lang="sl-SI" dirty="0" err="1" smtClean="0"/>
              <a:t>Lindner</a:t>
            </a:r>
            <a:r>
              <a:rPr lang="sl-SI" dirty="0" smtClean="0"/>
              <a:t>, prof.</a:t>
            </a:r>
            <a:endParaRPr lang="sl-SI" dirty="0" smtClean="0"/>
          </a:p>
        </p:txBody>
      </p:sp>
      <p:pic>
        <p:nvPicPr>
          <p:cNvPr id="6" name="Picture 2" descr="D:\My Pictures\Microsoftov organizator izrezkov\j0078768.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471488"/>
            <a:ext cx="17780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fontAlgn="auto" hangingPunct="1">
              <a:spcAft>
                <a:spcPts val="0"/>
              </a:spcAft>
              <a:defRPr/>
            </a:pPr>
            <a:r>
              <a:rPr lang="sl-SI" dirty="0">
                <a:solidFill>
                  <a:srgbClr val="00B050"/>
                </a:solidFill>
              </a:rPr>
              <a:t>Primerna struktura - napotki</a:t>
            </a:r>
            <a:endParaRPr lang="en-US" dirty="0">
              <a:solidFill>
                <a:srgbClr val="00B050"/>
              </a:solidFill>
            </a:endParaRPr>
          </a:p>
        </p:txBody>
      </p:sp>
      <p:sp>
        <p:nvSpPr>
          <p:cNvPr id="35843" name="Rectangle 3"/>
          <p:cNvSpPr>
            <a:spLocks noGrp="1" noChangeArrowheads="1"/>
          </p:cNvSpPr>
          <p:nvPr>
            <p:ph type="body" idx="1"/>
          </p:nvPr>
        </p:nvSpPr>
        <p:spPr>
          <a:xfrm>
            <a:off x="457200" y="1481138"/>
            <a:ext cx="8229600" cy="2678112"/>
          </a:xfrm>
        </p:spPr>
        <p:txBody>
          <a:bodyPr/>
          <a:lstStyle/>
          <a:p>
            <a:pPr eaLnBrk="1" hangingPunct="1"/>
            <a:r>
              <a:rPr lang="sl-SI" sz="2800" dirty="0" smtClean="0"/>
              <a:t>Ne uporabljajte motečih animacij</a:t>
            </a:r>
            <a:endParaRPr lang="en-US" sz="2800" dirty="0" smtClean="0"/>
          </a:p>
          <a:p>
            <a:pPr eaLnBrk="1" hangingPunct="1"/>
            <a:r>
              <a:rPr lang="sl-SI" sz="2800" dirty="0" smtClean="0"/>
              <a:t>Ne pretiravajte z animacijami</a:t>
            </a:r>
            <a:endParaRPr lang="en-US" sz="2800" dirty="0" smtClean="0"/>
          </a:p>
          <a:p>
            <a:pPr eaLnBrk="1" hangingPunct="1"/>
            <a:r>
              <a:rPr lang="sl-SI" sz="2800" dirty="0" smtClean="0"/>
              <a:t>Pri uporabi animacij bodite dosledni</a:t>
            </a:r>
            <a:endParaRPr lang="en-US" sz="2800" dirty="0" smtClean="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3000"/>
                                  </p:stCondLst>
                                  <p:iterate type="wd">
                                    <p:tmPct val="100000"/>
                                  </p:iterate>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p:cTn id="7" dur="750" fill="hold"/>
                                        <p:tgtEl>
                                          <p:spTgt spid="35843">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35843">
                                            <p:txEl>
                                              <p:pRg st="0" end="0"/>
                                            </p:txEl>
                                          </p:spTgt>
                                        </p:tgtEl>
                                        <p:attrNameLst>
                                          <p:attrName>ppt_h</p:attrName>
                                        </p:attrNameLst>
                                      </p:cBhvr>
                                      <p:tavLst>
                                        <p:tav tm="0">
                                          <p:val>
                                            <p:fltVal val="0"/>
                                          </p:val>
                                        </p:tav>
                                        <p:tav tm="100000">
                                          <p:val>
                                            <p:strVal val="#ppt_h"/>
                                          </p:val>
                                        </p:tav>
                                      </p:tavLst>
                                    </p:anim>
                                    <p:anim calcmode="lin" valueType="num">
                                      <p:cBhvr>
                                        <p:cTn id="9" dur="750" fill="hold"/>
                                        <p:tgtEl>
                                          <p:spTgt spid="3584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750" fill="hold"/>
                                        <p:tgtEl>
                                          <p:spTgt spid="35843">
                                            <p:txEl>
                                              <p:pRg st="0" end="0"/>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2" name="ricochet.wav"/>
                                        </p:tgtEl>
                                      </p:cMediaNode>
                                    </p:audio>
                                  </p:subTnLst>
                                </p:cTn>
                              </p:par>
                            </p:childTnLst>
                          </p:cTn>
                        </p:par>
                        <p:par>
                          <p:cTn id="11" fill="hold" nodeType="afterGroup">
                            <p:stCondLst>
                              <p:cond delay="6000"/>
                            </p:stCondLst>
                            <p:childTnLst>
                              <p:par>
                                <p:cTn id="12" presetID="15" presetClass="entr" presetSubtype="0" fill="hold" grpId="0" nodeType="afterEffect">
                                  <p:stCondLst>
                                    <p:cond delay="3000"/>
                                  </p:stCondLst>
                                  <p:iterate type="wd">
                                    <p:tmPct val="100000"/>
                                  </p:iterate>
                                  <p:childTnLst>
                                    <p:set>
                                      <p:cBhvr>
                                        <p:cTn id="13" dur="1" fill="hold">
                                          <p:stCondLst>
                                            <p:cond delay="0"/>
                                          </p:stCondLst>
                                        </p:cTn>
                                        <p:tgtEl>
                                          <p:spTgt spid="35843">
                                            <p:txEl>
                                              <p:pRg st="1" end="1"/>
                                            </p:txEl>
                                          </p:spTgt>
                                        </p:tgtEl>
                                        <p:attrNameLst>
                                          <p:attrName>style.visibility</p:attrName>
                                        </p:attrNameLst>
                                      </p:cBhvr>
                                      <p:to>
                                        <p:strVal val="visible"/>
                                      </p:to>
                                    </p:set>
                                    <p:anim calcmode="lin" valueType="num">
                                      <p:cBhvr>
                                        <p:cTn id="14" dur="750" fill="hold"/>
                                        <p:tgtEl>
                                          <p:spTgt spid="35843">
                                            <p:txEl>
                                              <p:pRg st="1" end="1"/>
                                            </p:txEl>
                                          </p:spTgt>
                                        </p:tgtEl>
                                        <p:attrNameLst>
                                          <p:attrName>ppt_w</p:attrName>
                                        </p:attrNameLst>
                                      </p:cBhvr>
                                      <p:tavLst>
                                        <p:tav tm="0">
                                          <p:val>
                                            <p:fltVal val="0"/>
                                          </p:val>
                                        </p:tav>
                                        <p:tav tm="100000">
                                          <p:val>
                                            <p:strVal val="#ppt_w"/>
                                          </p:val>
                                        </p:tav>
                                      </p:tavLst>
                                    </p:anim>
                                    <p:anim calcmode="lin" valueType="num">
                                      <p:cBhvr>
                                        <p:cTn id="15" dur="750" fill="hold"/>
                                        <p:tgtEl>
                                          <p:spTgt spid="35843">
                                            <p:txEl>
                                              <p:pRg st="1" end="1"/>
                                            </p:txEl>
                                          </p:spTgt>
                                        </p:tgtEl>
                                        <p:attrNameLst>
                                          <p:attrName>ppt_h</p:attrName>
                                        </p:attrNameLst>
                                      </p:cBhvr>
                                      <p:tavLst>
                                        <p:tav tm="0">
                                          <p:val>
                                            <p:fltVal val="0"/>
                                          </p:val>
                                        </p:tav>
                                        <p:tav tm="100000">
                                          <p:val>
                                            <p:strVal val="#ppt_h"/>
                                          </p:val>
                                        </p:tav>
                                      </p:tavLst>
                                    </p:anim>
                                    <p:anim calcmode="lin" valueType="num">
                                      <p:cBhvr>
                                        <p:cTn id="16" dur="750" fill="hold"/>
                                        <p:tgtEl>
                                          <p:spTgt spid="3584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7" dur="750" fill="hold"/>
                                        <p:tgtEl>
                                          <p:spTgt spid="35843">
                                            <p:txEl>
                                              <p:pRg st="1" end="1"/>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12"/>
                                            </p:cond>
                                          </p:stCondLst>
                                          <p:endCondLst>
                                            <p:cond evt="onStopAudio" delay="0">
                                              <p:tgtEl>
                                                <p:sldTgt/>
                                              </p:tgtEl>
                                            </p:cond>
                                          </p:endCondLst>
                                        </p:cTn>
                                        <p:tgtEl>
                                          <p:sndTgt r:embed="rId2" name="ricochet.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15" presetClass="entr" presetSubtype="0" fill="hold" grpId="0" nodeType="clickEffect">
                                  <p:stCondLst>
                                    <p:cond delay="0"/>
                                  </p:stCondLst>
                                  <p:iterate type="wd">
                                    <p:tmPct val="100000"/>
                                  </p:iterate>
                                  <p:childTnLst>
                                    <p:set>
                                      <p:cBhvr>
                                        <p:cTn id="21" dur="1" fill="hold">
                                          <p:stCondLst>
                                            <p:cond delay="0"/>
                                          </p:stCondLst>
                                        </p:cTn>
                                        <p:tgtEl>
                                          <p:spTgt spid="35843">
                                            <p:txEl>
                                              <p:pRg st="2" end="2"/>
                                            </p:txEl>
                                          </p:spTgt>
                                        </p:tgtEl>
                                        <p:attrNameLst>
                                          <p:attrName>style.visibility</p:attrName>
                                        </p:attrNameLst>
                                      </p:cBhvr>
                                      <p:to>
                                        <p:strVal val="visible"/>
                                      </p:to>
                                    </p:set>
                                    <p:anim calcmode="lin" valueType="num">
                                      <p:cBhvr>
                                        <p:cTn id="22" dur="750" fill="hold"/>
                                        <p:tgtEl>
                                          <p:spTgt spid="35843">
                                            <p:txEl>
                                              <p:pRg st="2" end="2"/>
                                            </p:txEl>
                                          </p:spTgt>
                                        </p:tgtEl>
                                        <p:attrNameLst>
                                          <p:attrName>ppt_w</p:attrName>
                                        </p:attrNameLst>
                                      </p:cBhvr>
                                      <p:tavLst>
                                        <p:tav tm="0">
                                          <p:val>
                                            <p:fltVal val="0"/>
                                          </p:val>
                                        </p:tav>
                                        <p:tav tm="100000">
                                          <p:val>
                                            <p:strVal val="#ppt_w"/>
                                          </p:val>
                                        </p:tav>
                                      </p:tavLst>
                                    </p:anim>
                                    <p:anim calcmode="lin" valueType="num">
                                      <p:cBhvr>
                                        <p:cTn id="23" dur="750" fill="hold"/>
                                        <p:tgtEl>
                                          <p:spTgt spid="35843">
                                            <p:txEl>
                                              <p:pRg st="2" end="2"/>
                                            </p:txEl>
                                          </p:spTgt>
                                        </p:tgtEl>
                                        <p:attrNameLst>
                                          <p:attrName>ppt_h</p:attrName>
                                        </p:attrNameLst>
                                      </p:cBhvr>
                                      <p:tavLst>
                                        <p:tav tm="0">
                                          <p:val>
                                            <p:fltVal val="0"/>
                                          </p:val>
                                        </p:tav>
                                        <p:tav tm="100000">
                                          <p:val>
                                            <p:strVal val="#ppt_h"/>
                                          </p:val>
                                        </p:tav>
                                      </p:tavLst>
                                    </p:anim>
                                    <p:anim calcmode="lin" valueType="num">
                                      <p:cBhvr>
                                        <p:cTn id="24" dur="750" fill="hold"/>
                                        <p:tgtEl>
                                          <p:spTgt spid="3584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5" dur="750" fill="hold"/>
                                        <p:tgtEl>
                                          <p:spTgt spid="35843">
                                            <p:txEl>
                                              <p:pRg st="2" end="2"/>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20"/>
                                            </p:cond>
                                          </p:stCondLst>
                                          <p:endCondLst>
                                            <p:cond evt="onStopAudio" delay="0">
                                              <p:tgtEl>
                                                <p:sldTgt/>
                                              </p:tgtEl>
                                            </p:cond>
                                          </p:endCondLst>
                                        </p:cTn>
                                        <p:tgtEl>
                                          <p:sndTgt r:embed="rId2" name="ricoche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bldLvl="3" autoUpdateAnimBg="0" advAuto="300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fontAlgn="auto" hangingPunct="1">
              <a:spcAft>
                <a:spcPts val="0"/>
              </a:spcAft>
              <a:defRPr/>
            </a:pPr>
            <a:r>
              <a:rPr lang="sl-SI" dirty="0">
                <a:solidFill>
                  <a:srgbClr val="00B050"/>
                </a:solidFill>
              </a:rPr>
              <a:t>Primeren nabor znakov</a:t>
            </a:r>
            <a:endParaRPr lang="en-US" dirty="0">
              <a:solidFill>
                <a:srgbClr val="00B050"/>
              </a:solidFill>
            </a:endParaRPr>
          </a:p>
        </p:txBody>
      </p:sp>
      <p:sp>
        <p:nvSpPr>
          <p:cNvPr id="22531" name="Rectangle 3"/>
          <p:cNvSpPr>
            <a:spLocks noGrp="1" noChangeArrowheads="1"/>
          </p:cNvSpPr>
          <p:nvPr>
            <p:ph type="body" idx="1"/>
          </p:nvPr>
        </p:nvSpPr>
        <p:spPr/>
        <p:txBody>
          <a:bodyPr/>
          <a:lstStyle/>
          <a:p>
            <a:pPr eaLnBrk="1" hangingPunct="1"/>
            <a:r>
              <a:rPr lang="sl-SI" sz="2400" dirty="0" smtClean="0"/>
              <a:t>velikost pisave naj bo najmanj 24 točk </a:t>
            </a:r>
            <a:endParaRPr lang="en-US" sz="2400" dirty="0" smtClean="0"/>
          </a:p>
          <a:p>
            <a:pPr eaLnBrk="1" hangingPunct="1"/>
            <a:r>
              <a:rPr lang="sl-SI" dirty="0" smtClean="0"/>
              <a:t>za pomembne dele besedila uporabite večjo pisavo kot za ostalo besedilo</a:t>
            </a:r>
            <a:endParaRPr lang="en-US" dirty="0" smtClean="0"/>
          </a:p>
          <a:p>
            <a:pPr lvl="1" eaLnBrk="1" hangingPunct="1"/>
            <a:r>
              <a:rPr lang="sl-SI" dirty="0" smtClean="0"/>
              <a:t>to besedilo je velikosti 28 točk</a:t>
            </a:r>
            <a:r>
              <a:rPr lang="en-US" dirty="0" smtClean="0"/>
              <a:t>,</a:t>
            </a:r>
            <a:r>
              <a:rPr lang="sl-SI" dirty="0" smtClean="0"/>
              <a:t> poudarjeno besedilo velikosti 32 točk, naslov pa je velikosti 36 točk</a:t>
            </a:r>
            <a:endParaRPr lang="en-US" dirty="0" smtClean="0"/>
          </a:p>
          <a:p>
            <a:pPr eaLnBrk="1" hangingPunct="1"/>
            <a:r>
              <a:rPr lang="sl-SI" dirty="0" smtClean="0"/>
              <a:t>uporabite standardne nabore znakov kot so </a:t>
            </a:r>
            <a:r>
              <a:rPr lang="sl-SI" dirty="0" err="1" smtClean="0"/>
              <a:t>Calibri</a:t>
            </a:r>
            <a:r>
              <a:rPr lang="sl-SI" dirty="0" smtClean="0"/>
              <a:t>, </a:t>
            </a:r>
            <a:r>
              <a:rPr lang="sl-SI" dirty="0" smtClean="0">
                <a:latin typeface="Times New Roman" panose="02020603050405020304" pitchFamily="18" charset="0"/>
                <a:cs typeface="Times New Roman" panose="02020603050405020304" pitchFamily="18" charset="0"/>
              </a:rPr>
              <a:t>Times New Roman </a:t>
            </a:r>
            <a:r>
              <a:rPr lang="sl-SI" dirty="0" smtClean="0"/>
              <a:t>ali </a:t>
            </a:r>
            <a:r>
              <a:rPr lang="sl-SI" dirty="0" err="1" smtClean="0">
                <a:latin typeface="Arial" panose="020B0604020202020204" pitchFamily="34" charset="0"/>
                <a:cs typeface="Arial" panose="020B0604020202020204" pitchFamily="34" charset="0"/>
              </a:rPr>
              <a:t>Arial</a:t>
            </a:r>
            <a:endParaRPr lang="en-US" dirty="0" smtClean="0">
              <a:latin typeface="Arial" panose="020B0604020202020204" pitchFamily="34" charset="0"/>
              <a:cs typeface="Arial" panose="020B0604020202020204" pitchFamily="34" charset="0"/>
            </a:endParaRPr>
          </a:p>
          <a:p>
            <a:pPr eaLnBrk="1" hangingPunct="1">
              <a:buFont typeface="Wingdings" pitchFamily="2" charset="2"/>
              <a:buNone/>
            </a:pPr>
            <a:endParaRPr lang="en-US" sz="1400" dirty="0" smtClean="0"/>
          </a:p>
          <a:p>
            <a:pPr eaLnBrk="1" hangingPunct="1"/>
            <a:endParaRPr lang="en-US" sz="1400" dirty="0" smtClean="0"/>
          </a:p>
        </p:txBody>
      </p:sp>
      <p:pic>
        <p:nvPicPr>
          <p:cNvPr id="22532" name="Picture 3" descr="D:\My Pictures\Microsoftov organizator izrezkov\j0413638.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46950" y="5181600"/>
            <a:ext cx="992188" cy="128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fontAlgn="auto" hangingPunct="1">
              <a:spcAft>
                <a:spcPts val="0"/>
              </a:spcAft>
              <a:defRPr/>
            </a:pPr>
            <a:r>
              <a:rPr lang="sl-SI" dirty="0">
                <a:solidFill>
                  <a:srgbClr val="C00000"/>
                </a:solidFill>
              </a:rPr>
              <a:t>Neprimeren nabor znakov</a:t>
            </a:r>
            <a:endParaRPr lang="en-US" dirty="0">
              <a:solidFill>
                <a:srgbClr val="C00000"/>
              </a:solidFill>
            </a:endParaRPr>
          </a:p>
        </p:txBody>
      </p:sp>
      <p:sp>
        <p:nvSpPr>
          <p:cNvPr id="23555" name="Rectangle 3"/>
          <p:cNvSpPr>
            <a:spLocks noGrp="1" noChangeArrowheads="1"/>
          </p:cNvSpPr>
          <p:nvPr>
            <p:ph type="body" idx="1"/>
          </p:nvPr>
        </p:nvSpPr>
        <p:spPr>
          <a:xfrm>
            <a:off x="457200" y="1931988"/>
            <a:ext cx="8229600" cy="4075112"/>
          </a:xfrm>
        </p:spPr>
        <p:txBody>
          <a:bodyPr/>
          <a:lstStyle/>
          <a:p>
            <a:pPr eaLnBrk="1" hangingPunct="1">
              <a:spcBef>
                <a:spcPts val="3000"/>
              </a:spcBef>
            </a:pPr>
            <a:r>
              <a:rPr lang="sl-SI" sz="1400" dirty="0" smtClean="0"/>
              <a:t>Če uporabljate premajhno pisavo je občinstvo ne bo uspelo prebrati</a:t>
            </a:r>
            <a:endParaRPr lang="en-US" sz="1400" dirty="0" smtClean="0"/>
          </a:p>
          <a:p>
            <a:pPr eaLnBrk="1" hangingPunct="1">
              <a:spcBef>
                <a:spcPts val="3000"/>
              </a:spcBef>
            </a:pPr>
            <a:r>
              <a:rPr lang="sl-SI" dirty="0" smtClean="0"/>
              <a:t>VELIKE ČRKE JE TEŽKO BRATI  ZATO JIH UPORABLJAJTE SAMO, ČE JE POTREBNO</a:t>
            </a:r>
            <a:endParaRPr lang="en-US" dirty="0" smtClean="0"/>
          </a:p>
          <a:p>
            <a:pPr eaLnBrk="1" hangingPunct="1">
              <a:spcBef>
                <a:spcPts val="3000"/>
              </a:spcBef>
            </a:pPr>
            <a:r>
              <a:rPr lang="sl-SI" dirty="0" smtClean="0">
                <a:latin typeface="Impact" pitchFamily="34" charset="0"/>
              </a:rPr>
              <a:t>Ne uporabljajte slabo berljive pisave</a:t>
            </a:r>
            <a:endParaRPr lang="en-US" dirty="0" smtClean="0">
              <a:latin typeface="Impact" pitchFamily="34" charset="0"/>
            </a:endParaRPr>
          </a:p>
          <a:p>
            <a:pPr eaLnBrk="1" hangingPunct="1">
              <a:spcBef>
                <a:spcPts val="3000"/>
              </a:spcBef>
            </a:pPr>
            <a:r>
              <a:rPr lang="sl-SI" sz="2800" dirty="0">
                <a:latin typeface="Gigi" panose="04040504061007020D02" pitchFamily="82" charset="0"/>
              </a:rPr>
              <a:t>Ne </a:t>
            </a:r>
            <a:r>
              <a:rPr lang="sl-SI" sz="2800" dirty="0" smtClean="0">
                <a:latin typeface="Gigi" panose="04040504061007020D02" pitchFamily="82" charset="0"/>
              </a:rPr>
              <a:t>uporabljajte, ki  nimajo vseh  šumnikov (č, š, ž) </a:t>
            </a:r>
            <a:endParaRPr lang="en-US" dirty="0" smtClean="0">
              <a:latin typeface="Impact" pitchFamily="34" charset="0"/>
            </a:endParaRPr>
          </a:p>
          <a:p>
            <a:pPr eaLnBrk="1" hangingPunct="1"/>
            <a:endParaRPr lang="en-US" dirty="0" smtClean="0"/>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fontAlgn="auto" hangingPunct="1">
              <a:spcAft>
                <a:spcPts val="0"/>
              </a:spcAft>
              <a:defRPr/>
            </a:pPr>
            <a:r>
              <a:rPr lang="sl-SI" dirty="0">
                <a:solidFill>
                  <a:srgbClr val="00B050"/>
                </a:solidFill>
              </a:rPr>
              <a:t>Primerna barva besedila</a:t>
            </a:r>
            <a:endParaRPr lang="en-US" dirty="0">
              <a:solidFill>
                <a:srgbClr val="00B050"/>
              </a:solidFill>
            </a:endParaRPr>
          </a:p>
        </p:txBody>
      </p:sp>
      <p:sp>
        <p:nvSpPr>
          <p:cNvPr id="10243" name="Rectangle 3"/>
          <p:cNvSpPr>
            <a:spLocks noGrp="1" noChangeArrowheads="1"/>
          </p:cNvSpPr>
          <p:nvPr>
            <p:ph type="body" idx="1"/>
          </p:nvPr>
        </p:nvSpPr>
        <p:spPr>
          <a:xfrm>
            <a:off x="665163" y="1676400"/>
            <a:ext cx="8001000" cy="4416896"/>
          </a:xfrm>
        </p:spPr>
        <p:txBody>
          <a:bodyPr>
            <a:normAutofit/>
          </a:bodyPr>
          <a:lstStyle/>
          <a:p>
            <a:pPr marL="365760" indent="-256032" eaLnBrk="1" fontAlgn="auto" hangingPunct="1">
              <a:spcAft>
                <a:spcPts val="0"/>
              </a:spcAft>
              <a:buFont typeface="Wingdings 3"/>
              <a:buChar char=""/>
              <a:defRPr/>
            </a:pPr>
            <a:r>
              <a:rPr lang="sl-SI" sz="2800" dirty="0"/>
              <a:t>Za besedilo uporabite barve, ki so kontrastne glede na barvo ozadja, npr.: </a:t>
            </a:r>
            <a:r>
              <a:rPr lang="en-US" sz="2800" dirty="0"/>
              <a:t> </a:t>
            </a:r>
            <a:endParaRPr lang="sl-SI" sz="2800" dirty="0" smtClean="0"/>
          </a:p>
          <a:p>
            <a:pPr marL="822516" lvl="1" indent="-457200" eaLnBrk="1" fontAlgn="auto" hangingPunct="1">
              <a:spcAft>
                <a:spcPts val="0"/>
              </a:spcAft>
              <a:buFont typeface="Courier New" pitchFamily="49" charset="0"/>
              <a:buChar char="o"/>
              <a:defRPr/>
            </a:pPr>
            <a:r>
              <a:rPr lang="sl-SI" sz="2400" dirty="0" smtClean="0"/>
              <a:t>npr.: </a:t>
            </a:r>
            <a:r>
              <a:rPr lang="sl-SI" sz="2400" dirty="0" smtClean="0">
                <a:solidFill>
                  <a:srgbClr val="002060"/>
                </a:solidFill>
              </a:rPr>
              <a:t>modra </a:t>
            </a:r>
            <a:r>
              <a:rPr lang="sl-SI" sz="2400" dirty="0">
                <a:solidFill>
                  <a:srgbClr val="002060"/>
                </a:solidFill>
              </a:rPr>
              <a:t>pisava na beli podlagi</a:t>
            </a:r>
            <a:endParaRPr lang="en-US" sz="2400" dirty="0">
              <a:solidFill>
                <a:srgbClr val="002060"/>
              </a:solidFill>
            </a:endParaRPr>
          </a:p>
          <a:p>
            <a:pPr marL="365760" indent="-256032" eaLnBrk="1" fontAlgn="auto" hangingPunct="1">
              <a:spcBef>
                <a:spcPts val="1800"/>
              </a:spcBef>
              <a:spcAft>
                <a:spcPts val="0"/>
              </a:spcAft>
              <a:buFont typeface="Wingdings 3"/>
              <a:buChar char=""/>
              <a:defRPr/>
            </a:pPr>
            <a:r>
              <a:rPr lang="sl-SI" sz="2800" dirty="0"/>
              <a:t>Z barvo besedila poudarite pomen</a:t>
            </a:r>
            <a:r>
              <a:rPr lang="en-US" sz="2800" dirty="0"/>
              <a:t> </a:t>
            </a:r>
            <a:endParaRPr lang="sl-SI" sz="2800" dirty="0"/>
          </a:p>
          <a:p>
            <a:pPr marL="621792" lvl="1" eaLnBrk="1" fontAlgn="auto" hangingPunct="1">
              <a:spcAft>
                <a:spcPts val="0"/>
              </a:spcAft>
              <a:buFont typeface="Verdana"/>
              <a:buChar char="◦"/>
              <a:defRPr/>
            </a:pPr>
            <a:r>
              <a:rPr lang="sl-SI" sz="2400" dirty="0"/>
              <a:t>npr.</a:t>
            </a:r>
            <a:r>
              <a:rPr lang="en-US" sz="2400" dirty="0"/>
              <a:t>: </a:t>
            </a:r>
            <a:r>
              <a:rPr lang="sl-SI" sz="2400" dirty="0"/>
              <a:t>svetlo moder naslov in temno modro besedilo</a:t>
            </a:r>
            <a:endParaRPr lang="en-US" sz="2400" dirty="0"/>
          </a:p>
          <a:p>
            <a:pPr marL="365760" indent="-256032" eaLnBrk="1" fontAlgn="auto" hangingPunct="1">
              <a:spcBef>
                <a:spcPts val="1800"/>
              </a:spcBef>
              <a:spcAft>
                <a:spcPts val="0"/>
              </a:spcAft>
              <a:buFont typeface="Wingdings 3"/>
              <a:buChar char=""/>
              <a:defRPr/>
            </a:pPr>
            <a:r>
              <a:rPr lang="sl-SI" sz="2800" dirty="0"/>
              <a:t>S pomočjo barve poudarite pomembne dele besedila</a:t>
            </a:r>
            <a:endParaRPr lang="en-US" sz="2800" dirty="0"/>
          </a:p>
          <a:p>
            <a:pPr marL="621792" lvl="1" eaLnBrk="1" fontAlgn="auto" hangingPunct="1">
              <a:spcAft>
                <a:spcPts val="0"/>
              </a:spcAft>
              <a:buFont typeface="Verdana"/>
              <a:buChar char="◦"/>
              <a:defRPr/>
            </a:pPr>
            <a:r>
              <a:rPr lang="sl-SI" sz="2400" dirty="0"/>
              <a:t>vendar si s tem pomagajte samo</a:t>
            </a:r>
            <a:r>
              <a:rPr lang="en-US" sz="2400" dirty="0"/>
              <a:t> </a:t>
            </a:r>
            <a:r>
              <a:rPr lang="sl-SI" sz="2400" dirty="0" smtClean="0">
                <a:solidFill>
                  <a:srgbClr val="009999"/>
                </a:solidFill>
              </a:rPr>
              <a:t>občasno</a:t>
            </a:r>
          </a:p>
          <a:p>
            <a:pPr marL="621792" lvl="1" eaLnBrk="1" fontAlgn="auto" hangingPunct="1">
              <a:spcAft>
                <a:spcPts val="0"/>
              </a:spcAft>
              <a:buFont typeface="Verdana"/>
              <a:buChar char="◦"/>
              <a:defRPr/>
            </a:pPr>
            <a:endParaRPr lang="en-US" dirty="0">
              <a:solidFill>
                <a:srgbClr val="009999"/>
              </a:solidFill>
            </a:endParaRPr>
          </a:p>
          <a:p>
            <a:pPr marL="621792" lvl="1" eaLnBrk="1" fontAlgn="auto" hangingPunct="1">
              <a:spcAft>
                <a:spcPts val="0"/>
              </a:spcAft>
              <a:buFont typeface="Verdana"/>
              <a:buChar char="◦"/>
              <a:defRPr/>
            </a:pPr>
            <a:endParaRPr lang="en-US" dirty="0"/>
          </a:p>
        </p:txBody>
      </p:sp>
      <p:pic>
        <p:nvPicPr>
          <p:cNvPr id="24580" name="Picture 2" descr="D:\My Pictures\Microsoftov organizator izrezkov\j0307390.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7450" y="4487768"/>
            <a:ext cx="1600200"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fontAlgn="auto" hangingPunct="1">
              <a:spcAft>
                <a:spcPts val="0"/>
              </a:spcAft>
              <a:defRPr/>
            </a:pPr>
            <a:r>
              <a:rPr lang="sl-SI" dirty="0">
                <a:solidFill>
                  <a:srgbClr val="C00000"/>
                </a:solidFill>
              </a:rPr>
              <a:t>Neprimerna barva besedila</a:t>
            </a:r>
            <a:endParaRPr lang="en-US" dirty="0">
              <a:solidFill>
                <a:srgbClr val="C00000"/>
              </a:solidFill>
            </a:endParaRPr>
          </a:p>
        </p:txBody>
      </p:sp>
      <p:sp>
        <p:nvSpPr>
          <p:cNvPr id="25603" name="Rectangle 3"/>
          <p:cNvSpPr>
            <a:spLocks noGrp="1" noChangeArrowheads="1"/>
          </p:cNvSpPr>
          <p:nvPr>
            <p:ph type="body" idx="1"/>
          </p:nvPr>
        </p:nvSpPr>
        <p:spPr>
          <a:xfrm>
            <a:off x="457200" y="1712913"/>
            <a:ext cx="8229600" cy="4294187"/>
          </a:xfrm>
        </p:spPr>
        <p:txBody>
          <a:bodyPr/>
          <a:lstStyle/>
          <a:p>
            <a:pPr eaLnBrk="1" hangingPunct="1">
              <a:lnSpc>
                <a:spcPct val="90000"/>
              </a:lnSpc>
            </a:pPr>
            <a:r>
              <a:rPr lang="sl-SI" smtClean="0">
                <a:solidFill>
                  <a:srgbClr val="FFFF00"/>
                </a:solidFill>
              </a:rPr>
              <a:t>Besedilo nekontrastne barve je težko brati</a:t>
            </a:r>
            <a:r>
              <a:rPr lang="en-US" smtClean="0">
                <a:solidFill>
                  <a:srgbClr val="FFFF00"/>
                </a:solidFill>
              </a:rPr>
              <a:t> </a:t>
            </a:r>
          </a:p>
          <a:p>
            <a:pPr eaLnBrk="1" hangingPunct="1">
              <a:lnSpc>
                <a:spcPct val="90000"/>
              </a:lnSpc>
            </a:pPr>
            <a:r>
              <a:rPr lang="sl-SI" smtClean="0"/>
              <a:t>Uporaba barve za okras je</a:t>
            </a:r>
            <a:r>
              <a:rPr lang="en-US" smtClean="0"/>
              <a:t> </a:t>
            </a:r>
            <a:r>
              <a:rPr lang="sl-SI" smtClean="0">
                <a:solidFill>
                  <a:schemeClr val="accent2"/>
                </a:solidFill>
              </a:rPr>
              <a:t>moteča</a:t>
            </a:r>
            <a:r>
              <a:rPr lang="en-US" smtClean="0">
                <a:solidFill>
                  <a:schemeClr val="accent2"/>
                </a:solidFill>
              </a:rPr>
              <a:t> </a:t>
            </a:r>
            <a:r>
              <a:rPr lang="sl-SI" smtClean="0"/>
              <a:t>in</a:t>
            </a:r>
            <a:r>
              <a:rPr lang="en-US" smtClean="0"/>
              <a:t> </a:t>
            </a:r>
            <a:r>
              <a:rPr lang="sl-SI" smtClean="0">
                <a:solidFill>
                  <a:schemeClr val="folHlink"/>
                </a:solidFill>
              </a:rPr>
              <a:t>nadležna</a:t>
            </a:r>
            <a:r>
              <a:rPr lang="en-US" smtClean="0"/>
              <a:t>.</a:t>
            </a:r>
          </a:p>
          <a:p>
            <a:pPr eaLnBrk="1" hangingPunct="1">
              <a:lnSpc>
                <a:spcPct val="90000"/>
              </a:lnSpc>
            </a:pPr>
            <a:r>
              <a:rPr lang="sl-SI" smtClean="0">
                <a:solidFill>
                  <a:srgbClr val="FF3399"/>
                </a:solidFill>
              </a:rPr>
              <a:t>Nepotrebno je uporabiti različno barvo besedila za vsako točko</a:t>
            </a:r>
            <a:endParaRPr lang="en-US" smtClean="0">
              <a:solidFill>
                <a:srgbClr val="FF3399"/>
              </a:solidFill>
            </a:endParaRPr>
          </a:p>
          <a:p>
            <a:pPr lvl="1" eaLnBrk="1" hangingPunct="1">
              <a:lnSpc>
                <a:spcPct val="90000"/>
              </a:lnSpc>
            </a:pPr>
            <a:r>
              <a:rPr lang="sl-SI" smtClean="0">
                <a:solidFill>
                  <a:srgbClr val="FF0000"/>
                </a:solidFill>
              </a:rPr>
              <a:t>prav tako niso potrebne različne barve za podtočke</a:t>
            </a:r>
            <a:endParaRPr lang="en-US" smtClean="0">
              <a:solidFill>
                <a:srgbClr val="FF0000"/>
              </a:solidFill>
            </a:endParaRPr>
          </a:p>
          <a:p>
            <a:pPr eaLnBrk="1" hangingPunct="1">
              <a:lnSpc>
                <a:spcPct val="90000"/>
              </a:lnSpc>
            </a:pPr>
            <a:r>
              <a:rPr lang="sl-SI" smtClean="0">
                <a:solidFill>
                  <a:srgbClr val="FF6600"/>
                </a:solidFill>
              </a:rPr>
              <a:t>P</a:t>
            </a:r>
            <a:r>
              <a:rPr lang="sl-SI" smtClean="0">
                <a:solidFill>
                  <a:srgbClr val="FF0000"/>
                </a:solidFill>
              </a:rPr>
              <a:t>o</a:t>
            </a:r>
            <a:r>
              <a:rPr lang="sl-SI" smtClean="0">
                <a:solidFill>
                  <a:srgbClr val="FFFF00"/>
                </a:solidFill>
              </a:rPr>
              <a:t>s</a:t>
            </a:r>
            <a:r>
              <a:rPr lang="sl-SI" smtClean="0">
                <a:solidFill>
                  <a:srgbClr val="33CC33"/>
                </a:solidFill>
              </a:rPr>
              <a:t>k</a:t>
            </a:r>
            <a:r>
              <a:rPr lang="sl-SI" smtClean="0">
                <a:solidFill>
                  <a:srgbClr val="0066FF"/>
                </a:solidFill>
              </a:rPr>
              <a:t>u</a:t>
            </a:r>
            <a:r>
              <a:rPr lang="sl-SI" smtClean="0">
                <a:solidFill>
                  <a:schemeClr val="folHlink"/>
                </a:solidFill>
              </a:rPr>
              <a:t>s</a:t>
            </a:r>
            <a:r>
              <a:rPr lang="sl-SI" smtClean="0">
                <a:solidFill>
                  <a:srgbClr val="FF6600"/>
                </a:solidFill>
              </a:rPr>
              <a:t>, b</a:t>
            </a:r>
            <a:r>
              <a:rPr lang="sl-SI" smtClean="0">
                <a:solidFill>
                  <a:srgbClr val="FFFF00"/>
                </a:solidFill>
              </a:rPr>
              <a:t>i</a:t>
            </a:r>
            <a:r>
              <a:rPr lang="sl-SI" smtClean="0">
                <a:solidFill>
                  <a:schemeClr val="folHlink"/>
                </a:solidFill>
              </a:rPr>
              <a:t>t</a:t>
            </a:r>
            <a:r>
              <a:rPr lang="sl-SI" smtClean="0">
                <a:solidFill>
                  <a:srgbClr val="FF00FF"/>
                </a:solidFill>
              </a:rPr>
              <a:t>i</a:t>
            </a:r>
            <a:r>
              <a:rPr lang="sl-SI" smtClean="0">
                <a:solidFill>
                  <a:srgbClr val="FF6600"/>
                </a:solidFill>
              </a:rPr>
              <a:t> </a:t>
            </a:r>
            <a:r>
              <a:rPr lang="sl-SI" smtClean="0">
                <a:solidFill>
                  <a:srgbClr val="33CC33"/>
                </a:solidFill>
              </a:rPr>
              <a:t>k</a:t>
            </a:r>
            <a:r>
              <a:rPr lang="sl-SI" smtClean="0">
                <a:solidFill>
                  <a:srgbClr val="FF6600"/>
                </a:solidFill>
              </a:rPr>
              <a:t>r</a:t>
            </a:r>
            <a:r>
              <a:rPr lang="sl-SI" smtClean="0">
                <a:solidFill>
                  <a:schemeClr val="tx2"/>
                </a:solidFill>
              </a:rPr>
              <a:t>e</a:t>
            </a:r>
            <a:r>
              <a:rPr lang="sl-SI" smtClean="0">
                <a:solidFill>
                  <a:schemeClr val="folHlink"/>
                </a:solidFill>
              </a:rPr>
              <a:t>a</a:t>
            </a:r>
            <a:r>
              <a:rPr lang="sl-SI" smtClean="0">
                <a:solidFill>
                  <a:srgbClr val="FF6600"/>
                </a:solidFill>
              </a:rPr>
              <a:t>t</a:t>
            </a:r>
            <a:r>
              <a:rPr lang="sl-SI" smtClean="0">
                <a:solidFill>
                  <a:srgbClr val="FF00FF"/>
                </a:solidFill>
              </a:rPr>
              <a:t>i</a:t>
            </a:r>
            <a:r>
              <a:rPr lang="sl-SI" smtClean="0">
                <a:solidFill>
                  <a:schemeClr val="tx2"/>
                </a:solidFill>
              </a:rPr>
              <a:t>v</a:t>
            </a:r>
            <a:r>
              <a:rPr lang="sl-SI" smtClean="0">
                <a:solidFill>
                  <a:srgbClr val="FF6600"/>
                </a:solidFill>
              </a:rPr>
              <a:t>e</a:t>
            </a:r>
            <a:r>
              <a:rPr lang="sl-SI" smtClean="0">
                <a:solidFill>
                  <a:srgbClr val="FF3399"/>
                </a:solidFill>
              </a:rPr>
              <a:t>n</a:t>
            </a:r>
            <a:r>
              <a:rPr lang="sl-SI" smtClean="0">
                <a:solidFill>
                  <a:srgbClr val="FF6600"/>
                </a:solidFill>
              </a:rPr>
              <a:t>, </a:t>
            </a:r>
            <a:r>
              <a:rPr lang="sl-SI" smtClean="0">
                <a:solidFill>
                  <a:srgbClr val="FF6600"/>
                </a:solidFill>
                <a:latin typeface="Times New Roman" pitchFamily="18" charset="-18"/>
              </a:rPr>
              <a:t>l</a:t>
            </a:r>
            <a:r>
              <a:rPr lang="sl-SI" smtClean="0">
                <a:solidFill>
                  <a:srgbClr val="FF6600"/>
                </a:solidFill>
                <a:latin typeface="Allegro BT" pitchFamily="82" charset="0"/>
              </a:rPr>
              <a:t>a</a:t>
            </a:r>
            <a:r>
              <a:rPr lang="sl-SI" smtClean="0">
                <a:solidFill>
                  <a:srgbClr val="FF6600"/>
                </a:solidFill>
                <a:latin typeface="Arial Black" pitchFamily="34" charset="0"/>
              </a:rPr>
              <a:t>h</a:t>
            </a:r>
            <a:r>
              <a:rPr lang="sl-SI" smtClean="0">
                <a:solidFill>
                  <a:srgbClr val="FF6600"/>
                </a:solidFill>
                <a:latin typeface="BernhardMod BT" pitchFamily="18" charset="0"/>
              </a:rPr>
              <a:t>k</a:t>
            </a:r>
            <a:r>
              <a:rPr lang="sl-SI" smtClean="0">
                <a:solidFill>
                  <a:srgbClr val="FF6600"/>
                </a:solidFill>
                <a:latin typeface="Monotype Corsiva" pitchFamily="66" charset="0"/>
              </a:rPr>
              <a:t>o</a:t>
            </a:r>
            <a:r>
              <a:rPr lang="sl-SI" smtClean="0">
                <a:solidFill>
                  <a:srgbClr val="FF6600"/>
                </a:solidFill>
              </a:rPr>
              <a:t> </a:t>
            </a:r>
            <a:r>
              <a:rPr lang="sl-SI" smtClean="0">
                <a:solidFill>
                  <a:schemeClr val="accent1"/>
                </a:solidFill>
              </a:rPr>
              <a:t>d</a:t>
            </a:r>
            <a:r>
              <a:rPr lang="sl-SI" smtClean="0">
                <a:solidFill>
                  <a:schemeClr val="tx2"/>
                </a:solidFill>
              </a:rPr>
              <a:t>a</a:t>
            </a:r>
            <a:r>
              <a:rPr lang="sl-SI" smtClean="0">
                <a:solidFill>
                  <a:srgbClr val="FF6600"/>
                </a:solidFill>
              </a:rPr>
              <a:t> </a:t>
            </a:r>
            <a:r>
              <a:rPr lang="sl-SI" smtClean="0">
                <a:solidFill>
                  <a:srgbClr val="000099"/>
                </a:solidFill>
              </a:rPr>
              <a:t>s</a:t>
            </a:r>
            <a:r>
              <a:rPr lang="sl-SI" smtClean="0">
                <a:solidFill>
                  <a:srgbClr val="0000FF"/>
                </a:solidFill>
              </a:rPr>
              <a:t>l</a:t>
            </a:r>
            <a:r>
              <a:rPr lang="sl-SI" smtClean="0">
                <a:solidFill>
                  <a:srgbClr val="3399FF"/>
                </a:solidFill>
              </a:rPr>
              <a:t>a</a:t>
            </a:r>
            <a:r>
              <a:rPr lang="sl-SI" smtClean="0">
                <a:solidFill>
                  <a:srgbClr val="CCFFFF"/>
                </a:solidFill>
              </a:rPr>
              <a:t>b</a:t>
            </a:r>
            <a:r>
              <a:rPr lang="sl-SI" smtClean="0">
                <a:solidFill>
                  <a:srgbClr val="FF6600"/>
                </a:solidFill>
              </a:rPr>
              <a:t> r</a:t>
            </a:r>
            <a:r>
              <a:rPr lang="sl-SI" baseline="-25000" smtClean="0">
                <a:solidFill>
                  <a:srgbClr val="FF6600"/>
                </a:solidFill>
              </a:rPr>
              <a:t>e</a:t>
            </a:r>
            <a:r>
              <a:rPr lang="sl-SI" smtClean="0">
                <a:solidFill>
                  <a:srgbClr val="FF6600"/>
                </a:solidFill>
              </a:rPr>
              <a:t>z</a:t>
            </a:r>
            <a:r>
              <a:rPr lang="sl-SI" baseline="-25000" smtClean="0">
                <a:solidFill>
                  <a:srgbClr val="FF6600"/>
                </a:solidFill>
              </a:rPr>
              <a:t>u</a:t>
            </a:r>
            <a:r>
              <a:rPr lang="sl-SI" smtClean="0">
                <a:solidFill>
                  <a:srgbClr val="FF6600"/>
                </a:solidFill>
              </a:rPr>
              <a:t>l</a:t>
            </a:r>
            <a:r>
              <a:rPr lang="sl-SI" baseline="-25000" smtClean="0">
                <a:solidFill>
                  <a:srgbClr val="FF6600"/>
                </a:solidFill>
              </a:rPr>
              <a:t>t</a:t>
            </a:r>
            <a:r>
              <a:rPr lang="sl-SI" smtClean="0">
                <a:solidFill>
                  <a:srgbClr val="FF6600"/>
                </a:solidFill>
              </a:rPr>
              <a:t>a</a:t>
            </a:r>
            <a:r>
              <a:rPr lang="sl-SI" baseline="-25000" smtClean="0">
                <a:solidFill>
                  <a:srgbClr val="FF6600"/>
                </a:solidFill>
              </a:rPr>
              <a:t>t</a:t>
            </a:r>
            <a:endParaRPr lang="en-US" baseline="-25000" smtClean="0">
              <a:solidFill>
                <a:srgbClr val="FF6600"/>
              </a:solidFill>
            </a:endParaRPr>
          </a:p>
          <a:p>
            <a:pPr eaLnBrk="1" hangingPunct="1">
              <a:lnSpc>
                <a:spcPct val="90000"/>
              </a:lnSpc>
              <a:buFont typeface="Wingdings" pitchFamily="2" charset="2"/>
              <a:buNone/>
            </a:pPr>
            <a:endParaRPr lang="en-US" smtClean="0"/>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pPr eaLnBrk="1" fontAlgn="auto" hangingPunct="1">
              <a:spcAft>
                <a:spcPts val="0"/>
              </a:spcAft>
              <a:defRPr/>
            </a:pPr>
            <a:r>
              <a:rPr lang="sl-SI" dirty="0">
                <a:solidFill>
                  <a:srgbClr val="00B050"/>
                </a:solidFill>
              </a:rPr>
              <a:t>Primerno ozadje prosojnice</a:t>
            </a:r>
            <a:endParaRPr lang="en-US" dirty="0">
              <a:solidFill>
                <a:srgbClr val="00B050"/>
              </a:solidFill>
            </a:endParaRPr>
          </a:p>
        </p:txBody>
      </p:sp>
      <p:sp>
        <p:nvSpPr>
          <p:cNvPr id="26627" name="Rectangle 3"/>
          <p:cNvSpPr>
            <a:spLocks noGrp="1" noChangeArrowheads="1"/>
          </p:cNvSpPr>
          <p:nvPr>
            <p:ph type="body" idx="1"/>
          </p:nvPr>
        </p:nvSpPr>
        <p:spPr/>
        <p:txBody>
          <a:bodyPr/>
          <a:lstStyle/>
          <a:p>
            <a:pPr eaLnBrk="1" hangingPunct="1">
              <a:spcBef>
                <a:spcPts val="1800"/>
              </a:spcBef>
            </a:pPr>
            <a:r>
              <a:rPr lang="sl-SI" sz="2800" dirty="0" smtClean="0"/>
              <a:t>ozadje naj bo atraktivno, a enostavno</a:t>
            </a:r>
            <a:endParaRPr lang="en-US" sz="2800" dirty="0" smtClean="0"/>
          </a:p>
          <a:p>
            <a:pPr eaLnBrk="1" hangingPunct="1">
              <a:spcBef>
                <a:spcPts val="1800"/>
              </a:spcBef>
            </a:pPr>
            <a:r>
              <a:rPr lang="sl-SI" sz="2800" dirty="0" smtClean="0"/>
              <a:t>barva ozadja naj bo prilagojena pogojem predstavitve  (zatemnitev prostora)</a:t>
            </a:r>
            <a:endParaRPr lang="en-US" sz="2800" dirty="0" smtClean="0"/>
          </a:p>
          <a:p>
            <a:pPr eaLnBrk="1" hangingPunct="1">
              <a:spcBef>
                <a:spcPts val="1800"/>
              </a:spcBef>
            </a:pPr>
            <a:r>
              <a:rPr lang="sl-SI" sz="2800" dirty="0" smtClean="0"/>
              <a:t>uporabljajte enako ozadje skozi celotno predstavitev</a:t>
            </a:r>
            <a:endParaRPr lang="en-US" sz="2800" dirty="0" smtClean="0"/>
          </a:p>
        </p:txBody>
      </p:sp>
      <p:pic>
        <p:nvPicPr>
          <p:cNvPr id="26628" name="Picture 2" descr="D:\My Pictures\Microsoftov organizator izrezkov\j029068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99813" y="4455647"/>
            <a:ext cx="2065337" cy="170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5676" y="4438650"/>
            <a:ext cx="4772025" cy="1466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2544" y="795312"/>
            <a:ext cx="8001000" cy="620712"/>
          </a:xfrm>
          <a:gradFill rotWithShape="0">
            <a:gsLst>
              <a:gs pos="0">
                <a:srgbClr val="A603AB"/>
              </a:gs>
              <a:gs pos="6000">
                <a:srgbClr val="E81766"/>
              </a:gs>
              <a:gs pos="13500">
                <a:srgbClr val="EE3F17"/>
              </a:gs>
              <a:gs pos="24000">
                <a:srgbClr val="FFFF00"/>
              </a:gs>
              <a:gs pos="32499">
                <a:srgbClr val="1A8D48"/>
              </a:gs>
              <a:gs pos="39500">
                <a:srgbClr val="0819FB"/>
              </a:gs>
              <a:gs pos="50000">
                <a:srgbClr val="A603AB"/>
              </a:gs>
              <a:gs pos="60501">
                <a:srgbClr val="0819FB"/>
              </a:gs>
              <a:gs pos="67501">
                <a:srgbClr val="1A8D48"/>
              </a:gs>
              <a:gs pos="76000">
                <a:srgbClr val="FFFF00"/>
              </a:gs>
              <a:gs pos="86500">
                <a:srgbClr val="EE3F17"/>
              </a:gs>
              <a:gs pos="94000">
                <a:srgbClr val="E81766"/>
              </a:gs>
              <a:gs pos="100000">
                <a:srgbClr val="A603AB"/>
              </a:gs>
            </a:gsLst>
            <a:lin ang="0" scaled="1"/>
          </a:gradFill>
        </p:spPr>
        <p:txBody>
          <a:bodyPr/>
          <a:lstStyle/>
          <a:p>
            <a:pPr eaLnBrk="1" fontAlgn="auto" hangingPunct="1">
              <a:spcAft>
                <a:spcPts val="0"/>
              </a:spcAft>
              <a:defRPr/>
            </a:pPr>
            <a:r>
              <a:rPr lang="sl-SI" dirty="0">
                <a:solidFill>
                  <a:srgbClr val="C00000"/>
                </a:solidFill>
              </a:rPr>
              <a:t>Neprimerno ozadje prosojnice</a:t>
            </a:r>
            <a:endParaRPr lang="en-US" dirty="0">
              <a:solidFill>
                <a:srgbClr val="C00000"/>
              </a:solidFill>
            </a:endParaRPr>
          </a:p>
        </p:txBody>
      </p:sp>
      <p:sp>
        <p:nvSpPr>
          <p:cNvPr id="27651" name="Rectangle 3"/>
          <p:cNvSpPr>
            <a:spLocks noGrp="1" noChangeArrowheads="1"/>
          </p:cNvSpPr>
          <p:nvPr>
            <p:ph type="body" idx="1"/>
          </p:nvPr>
        </p:nvSpPr>
        <p:spPr>
          <a:xfrm>
            <a:off x="482600" y="1530350"/>
            <a:ext cx="8001000" cy="3965575"/>
          </a:xfrm>
          <a:gradFill rotWithShape="0">
            <a:gsLst>
              <a:gs pos="0">
                <a:srgbClr val="A603AB"/>
              </a:gs>
              <a:gs pos="10501">
                <a:srgbClr val="0819FB"/>
              </a:gs>
              <a:gs pos="17500">
                <a:srgbClr val="1A8D48"/>
              </a:gs>
              <a:gs pos="25999">
                <a:srgbClr val="FFFF00"/>
              </a:gs>
              <a:gs pos="36501">
                <a:srgbClr val="EE3F17"/>
              </a:gs>
              <a:gs pos="44000">
                <a:srgbClr val="E81766"/>
              </a:gs>
              <a:gs pos="50000">
                <a:srgbClr val="A603AB"/>
              </a:gs>
              <a:gs pos="56000">
                <a:srgbClr val="E81766"/>
              </a:gs>
              <a:gs pos="63499">
                <a:srgbClr val="EE3F17"/>
              </a:gs>
              <a:gs pos="74001">
                <a:srgbClr val="FFFF00"/>
              </a:gs>
              <a:gs pos="82500">
                <a:srgbClr val="1A8D48"/>
              </a:gs>
              <a:gs pos="89500">
                <a:srgbClr val="0819FB"/>
              </a:gs>
              <a:gs pos="100000">
                <a:srgbClr val="A603AB"/>
              </a:gs>
            </a:gsLst>
            <a:lin ang="18900000" scaled="1"/>
          </a:gradFill>
        </p:spPr>
        <p:txBody>
          <a:bodyPr/>
          <a:lstStyle/>
          <a:p>
            <a:pPr eaLnBrk="1" hangingPunct="1"/>
            <a:r>
              <a:rPr lang="sl-SI" smtClean="0">
                <a:solidFill>
                  <a:schemeClr val="accent1"/>
                </a:solidFill>
              </a:rPr>
              <a:t>Izogibajte se ozadjem, ki so moteča ali mučna za branje</a:t>
            </a:r>
            <a:r>
              <a:rPr lang="en-US" smtClean="0">
                <a:solidFill>
                  <a:schemeClr val="accent1"/>
                </a:solidFill>
              </a:rPr>
              <a:t> </a:t>
            </a:r>
            <a:endParaRPr lang="sl-SI" smtClean="0">
              <a:solidFill>
                <a:schemeClr val="accent1"/>
              </a:solidFill>
            </a:endParaRPr>
          </a:p>
          <a:p>
            <a:pPr eaLnBrk="1" hangingPunct="1"/>
            <a:r>
              <a:rPr lang="sl-SI" smtClean="0">
                <a:solidFill>
                  <a:schemeClr val="accent1"/>
                </a:solidFill>
              </a:rPr>
              <a:t>Bodite dosledni pri uporabi ozadja</a:t>
            </a:r>
            <a:endParaRPr lang="en-US" smtClean="0">
              <a:solidFill>
                <a:schemeClr val="accent1"/>
              </a:solidFill>
            </a:endParaRPr>
          </a:p>
          <a:p>
            <a:pPr eaLnBrk="1" hangingPunct="1">
              <a:buFont typeface="Wingdings" pitchFamily="2" charset="2"/>
              <a:buNone/>
            </a:pPr>
            <a:endParaRPr lang="en-US" smtClean="0">
              <a:solidFill>
                <a:schemeClr val="accent1"/>
              </a:solidFill>
            </a:endParaRPr>
          </a:p>
          <a:p>
            <a:pPr eaLnBrk="1" hangingPunct="1"/>
            <a:endParaRPr lang="en-US" smtClean="0">
              <a:solidFill>
                <a:schemeClr val="accent1"/>
              </a:solidFill>
            </a:endParaRPr>
          </a:p>
          <a:p>
            <a:pPr eaLnBrk="1" hangingPunct="1"/>
            <a:endParaRPr lang="en-US" smtClean="0">
              <a:solidFill>
                <a:schemeClr val="accent1"/>
              </a:solidFill>
            </a:endParaRPr>
          </a:p>
          <a:p>
            <a:pPr eaLnBrk="1" hangingPunct="1"/>
            <a:endParaRPr lang="en-US" smtClean="0">
              <a:solidFill>
                <a:schemeClr val="accent1"/>
              </a:solidFill>
            </a:endParaRPr>
          </a:p>
        </p:txBody>
      </p:sp>
      <p:pic>
        <p:nvPicPr>
          <p:cNvPr id="6148" name="Picture 4" descr="pe07677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3886200"/>
            <a:ext cx="2473325" cy="247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 calcmode="lin" valueType="num">
                                      <p:cBhvr additive="base">
                                        <p:cTn id="7" dur="500" fill="hold"/>
                                        <p:tgtEl>
                                          <p:spTgt spid="6148"/>
                                        </p:tgtEl>
                                        <p:attrNameLst>
                                          <p:attrName>ppt_x</p:attrName>
                                        </p:attrNameLst>
                                      </p:cBhvr>
                                      <p:tavLst>
                                        <p:tav tm="0">
                                          <p:val>
                                            <p:strVal val="#ppt_x"/>
                                          </p:val>
                                        </p:tav>
                                        <p:tav tm="100000">
                                          <p:val>
                                            <p:strVal val="#ppt_x"/>
                                          </p:val>
                                        </p:tav>
                                      </p:tavLst>
                                    </p:anim>
                                    <p:anim calcmode="lin" valueType="num">
                                      <p:cBhvr additive="base">
                                        <p:cTn id="8" dur="500" fill="hold"/>
                                        <p:tgtEl>
                                          <p:spTgt spid="614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grada številke diapozitiva 3"/>
          <p:cNvSpPr>
            <a:spLocks noGrp="1"/>
          </p:cNvSpPr>
          <p:nvPr>
            <p:ph type="sldNum" sz="quarter" idx="12"/>
          </p:nvPr>
        </p:nvSpPr>
        <p:spPr/>
        <p:txBody>
          <a:bodyPr/>
          <a:lstStyle/>
          <a:p>
            <a:pPr>
              <a:defRPr/>
            </a:pPr>
            <a:fld id="{EBACF34B-03C1-4485-8E6F-B7DD696FAFBC}" type="slidenum">
              <a:rPr lang="en-US" smtClean="0"/>
              <a:pPr>
                <a:defRPr/>
              </a:pPr>
              <a:t>17</a:t>
            </a:fld>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524" y="-17338"/>
            <a:ext cx="9938184" cy="6875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0678197"/>
      </p:ext>
    </p:extLst>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fontAlgn="auto" hangingPunct="1">
              <a:spcAft>
                <a:spcPts val="0"/>
              </a:spcAft>
              <a:defRPr/>
            </a:pPr>
            <a:r>
              <a:rPr lang="sl-SI" dirty="0">
                <a:solidFill>
                  <a:srgbClr val="00B050"/>
                </a:solidFill>
              </a:rPr>
              <a:t>Primerna oblika podatkov</a:t>
            </a:r>
            <a:endParaRPr lang="en-US" dirty="0">
              <a:solidFill>
                <a:srgbClr val="00B050"/>
              </a:solidFill>
            </a:endParaRPr>
          </a:p>
        </p:txBody>
      </p:sp>
      <p:sp>
        <p:nvSpPr>
          <p:cNvPr id="28675" name="Rectangle 3"/>
          <p:cNvSpPr>
            <a:spLocks noGrp="1" noChangeArrowheads="1"/>
          </p:cNvSpPr>
          <p:nvPr>
            <p:ph type="body" idx="1"/>
          </p:nvPr>
        </p:nvSpPr>
        <p:spPr/>
        <p:txBody>
          <a:bodyPr/>
          <a:lstStyle/>
          <a:p>
            <a:pPr eaLnBrk="1" hangingPunct="1">
              <a:spcBef>
                <a:spcPts val="1800"/>
              </a:spcBef>
            </a:pPr>
            <a:r>
              <a:rPr lang="sl-SI" dirty="0" smtClean="0"/>
              <a:t>Raje uporabljajte grafične prikaze kot samo tabele in besedilo</a:t>
            </a:r>
            <a:endParaRPr lang="en-US" dirty="0" smtClean="0"/>
          </a:p>
          <a:p>
            <a:pPr lvl="1" eaLnBrk="1" hangingPunct="1">
              <a:spcBef>
                <a:spcPts val="1200"/>
              </a:spcBef>
            </a:pPr>
            <a:r>
              <a:rPr lang="sl-SI" dirty="0" smtClean="0"/>
              <a:t>predstavitev s sliko</a:t>
            </a:r>
          </a:p>
          <a:p>
            <a:pPr lvl="1" eaLnBrk="1" hangingPunct="1">
              <a:spcBef>
                <a:spcPts val="1200"/>
              </a:spcBef>
            </a:pPr>
            <a:r>
              <a:rPr lang="sl-SI" dirty="0" smtClean="0"/>
              <a:t>podatke v obliki diagramov je lažje razumeti in si jih zapomniti</a:t>
            </a:r>
            <a:endParaRPr lang="en-US" dirty="0" smtClean="0"/>
          </a:p>
          <a:p>
            <a:pPr lvl="1" eaLnBrk="1" hangingPunct="1">
              <a:spcBef>
                <a:spcPts val="1200"/>
              </a:spcBef>
            </a:pPr>
            <a:r>
              <a:rPr lang="sl-SI" dirty="0" smtClean="0"/>
              <a:t>trende si je lažje predstavljati v grafični obliki</a:t>
            </a:r>
            <a:endParaRPr lang="en-US" dirty="0" smtClean="0"/>
          </a:p>
          <a:p>
            <a:pPr lvl="1" eaLnBrk="1" hangingPunct="1"/>
            <a:endParaRPr lang="en-US" dirty="0" smtClean="0"/>
          </a:p>
          <a:p>
            <a:pPr eaLnBrk="1" hangingPunct="1"/>
            <a:endParaRPr lang="en-US" dirty="0" smtClean="0"/>
          </a:p>
        </p:txBody>
      </p:sp>
    </p:spTree>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457200" y="1481138"/>
            <a:ext cx="8399276" cy="4525962"/>
          </a:xfrm>
        </p:spPr>
        <p:txBody>
          <a:bodyPr/>
          <a:lstStyle/>
          <a:p>
            <a:pPr>
              <a:spcBef>
                <a:spcPts val="600"/>
              </a:spcBef>
            </a:pPr>
            <a:r>
              <a:rPr lang="sl-SI" sz="2800" dirty="0" smtClean="0"/>
              <a:t>slika </a:t>
            </a:r>
            <a:r>
              <a:rPr lang="sl-SI" sz="2800" dirty="0"/>
              <a:t>pove več kot 1000 besed</a:t>
            </a:r>
          </a:p>
          <a:p>
            <a:pPr>
              <a:spcBef>
                <a:spcPts val="600"/>
              </a:spcBef>
            </a:pPr>
            <a:r>
              <a:rPr lang="sl-SI" sz="2800" dirty="0" smtClean="0"/>
              <a:t>pritegne </a:t>
            </a:r>
            <a:r>
              <a:rPr lang="sl-SI" sz="2800" dirty="0"/>
              <a:t>pozornost in sodelovanje</a:t>
            </a:r>
          </a:p>
          <a:p>
            <a:pPr>
              <a:spcBef>
                <a:spcPts val="600"/>
              </a:spcBef>
            </a:pPr>
            <a:r>
              <a:rPr lang="sl-SI" sz="2800" dirty="0" smtClean="0"/>
              <a:t>zmanjša </a:t>
            </a:r>
            <a:r>
              <a:rPr lang="sl-SI" sz="2800" dirty="0"/>
              <a:t>govorni napor</a:t>
            </a:r>
          </a:p>
          <a:p>
            <a:pPr>
              <a:spcBef>
                <a:spcPts val="600"/>
              </a:spcBef>
            </a:pPr>
            <a:r>
              <a:rPr lang="sl-SI" sz="2800" dirty="0" smtClean="0"/>
              <a:t>osredotoča </a:t>
            </a:r>
            <a:r>
              <a:rPr lang="sl-SI" sz="2800" dirty="0"/>
              <a:t>bistvo</a:t>
            </a:r>
          </a:p>
          <a:p>
            <a:pPr>
              <a:spcBef>
                <a:spcPts val="600"/>
              </a:spcBef>
            </a:pPr>
            <a:r>
              <a:rPr lang="sl-SI" sz="2800" dirty="0" smtClean="0"/>
              <a:t>povečamo </a:t>
            </a:r>
            <a:r>
              <a:rPr lang="sl-SI" sz="2800" dirty="0"/>
              <a:t>pomnjenje dejstev</a:t>
            </a:r>
          </a:p>
          <a:p>
            <a:pPr>
              <a:spcBef>
                <a:spcPts val="600"/>
              </a:spcBef>
            </a:pPr>
            <a:r>
              <a:rPr lang="sl-SI" sz="2800" dirty="0" smtClean="0"/>
              <a:t>izboljšamo </a:t>
            </a:r>
            <a:r>
              <a:rPr lang="sl-SI" sz="2800" dirty="0"/>
              <a:t>razumevanje idej, razmerij, struktur</a:t>
            </a:r>
            <a:r>
              <a:rPr lang="sl-SI" sz="2800" dirty="0" smtClean="0"/>
              <a:t>…</a:t>
            </a:r>
          </a:p>
          <a:p>
            <a:pPr>
              <a:spcBef>
                <a:spcPts val="1800"/>
              </a:spcBef>
            </a:pPr>
            <a:r>
              <a:rPr lang="sl-SI" sz="2800" i="1" dirty="0" smtClean="0"/>
              <a:t>neustreznim </a:t>
            </a:r>
            <a:r>
              <a:rPr lang="sl-SI" sz="2800" i="1" dirty="0"/>
              <a:t>oblikovanjem ne dosežemo prednosti (npr. preveč grafičnih elementov, nerazločna pisava …)</a:t>
            </a:r>
          </a:p>
          <a:p>
            <a:endParaRPr lang="sl-SI" dirty="0"/>
          </a:p>
          <a:p>
            <a:endParaRPr lang="sl-SI" dirty="0"/>
          </a:p>
        </p:txBody>
      </p:sp>
      <p:sp>
        <p:nvSpPr>
          <p:cNvPr id="3" name="Naslov 2"/>
          <p:cNvSpPr>
            <a:spLocks noGrp="1"/>
          </p:cNvSpPr>
          <p:nvPr>
            <p:ph type="title"/>
          </p:nvPr>
        </p:nvSpPr>
        <p:spPr/>
        <p:txBody>
          <a:bodyPr/>
          <a:lstStyle/>
          <a:p>
            <a:r>
              <a:rPr lang="sl-SI" dirty="0">
                <a:solidFill>
                  <a:srgbClr val="00B050"/>
                </a:solidFill>
              </a:rPr>
              <a:t>Vizualizacija – predstavitev s </a:t>
            </a:r>
            <a:r>
              <a:rPr lang="sl-SI" dirty="0" smtClean="0">
                <a:solidFill>
                  <a:srgbClr val="00B050"/>
                </a:solidFill>
              </a:rPr>
              <a:t>sliko</a:t>
            </a:r>
            <a:endParaRPr lang="sl-SI" dirty="0">
              <a:solidFill>
                <a:srgbClr val="00B050"/>
              </a:solidFill>
            </a:endParaRPr>
          </a:p>
        </p:txBody>
      </p:sp>
      <p:sp>
        <p:nvSpPr>
          <p:cNvPr id="4" name="Ograda številke diapozitiva 3"/>
          <p:cNvSpPr>
            <a:spLocks noGrp="1"/>
          </p:cNvSpPr>
          <p:nvPr>
            <p:ph type="sldNum" sz="quarter" idx="10"/>
          </p:nvPr>
        </p:nvSpPr>
        <p:spPr/>
        <p:txBody>
          <a:bodyPr/>
          <a:lstStyle/>
          <a:p>
            <a:pPr>
              <a:defRPr/>
            </a:pPr>
            <a:fld id="{EBACF34B-03C1-4485-8E6F-B7DD696FAFBC}" type="slidenum">
              <a:rPr lang="en-US" smtClean="0"/>
              <a:pPr>
                <a:defRPr/>
              </a:pPr>
              <a:t>19</a:t>
            </a:fld>
            <a:endParaRPr lang="en-US" dirty="0"/>
          </a:p>
        </p:txBody>
      </p:sp>
    </p:spTree>
    <p:extLst>
      <p:ext uri="{BB962C8B-B14F-4D97-AF65-F5344CB8AC3E}">
        <p14:creationId xmlns:p14="http://schemas.microsoft.com/office/powerpoint/2010/main" val="3357481760"/>
      </p:ext>
    </p:extLst>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Označba mesta vsebine 2"/>
          <p:cNvSpPr>
            <a:spLocks noGrp="1"/>
          </p:cNvSpPr>
          <p:nvPr>
            <p:ph idx="1"/>
          </p:nvPr>
        </p:nvSpPr>
        <p:spPr/>
        <p:txBody>
          <a:bodyPr/>
          <a:lstStyle/>
          <a:p>
            <a:pPr marL="96838" indent="-4763">
              <a:lnSpc>
                <a:spcPct val="90000"/>
              </a:lnSpc>
              <a:buSzPct val="63000"/>
            </a:pPr>
            <a:r>
              <a:rPr lang="sl-SI" sz="2800" dirty="0" smtClean="0"/>
              <a:t> popestritev, ponazoritev, pojasnitev ... besed. sporočil</a:t>
            </a:r>
          </a:p>
          <a:p>
            <a:pPr marL="96838" indent="-4763">
              <a:lnSpc>
                <a:spcPct val="90000"/>
              </a:lnSpc>
              <a:buSzPct val="63000"/>
            </a:pPr>
            <a:r>
              <a:rPr lang="sl-SI" sz="2800" dirty="0" smtClean="0"/>
              <a:t> vir </a:t>
            </a:r>
            <a:r>
              <a:rPr lang="sl-SI" sz="2800" dirty="0"/>
              <a:t>znanja</a:t>
            </a:r>
          </a:p>
          <a:p>
            <a:pPr marL="96838" indent="-4763">
              <a:lnSpc>
                <a:spcPct val="90000"/>
              </a:lnSpc>
              <a:buSzPct val="63000"/>
            </a:pPr>
            <a:r>
              <a:rPr lang="sl-SI" sz="2800" dirty="0" smtClean="0"/>
              <a:t> prikaz </a:t>
            </a:r>
            <a:r>
              <a:rPr lang="sl-SI" sz="2800" dirty="0"/>
              <a:t>razvoja določenega procesa</a:t>
            </a:r>
          </a:p>
          <a:p>
            <a:pPr marL="96838" indent="-4763">
              <a:lnSpc>
                <a:spcPct val="90000"/>
              </a:lnSpc>
              <a:buSzPct val="63000"/>
            </a:pPr>
            <a:r>
              <a:rPr lang="sl-SI" sz="2800" dirty="0" smtClean="0"/>
              <a:t> utrjevanje </a:t>
            </a:r>
            <a:r>
              <a:rPr lang="sl-SI" sz="2800" dirty="0"/>
              <a:t>vsebin</a:t>
            </a:r>
          </a:p>
          <a:p>
            <a:pPr marL="96838" indent="-4763">
              <a:lnSpc>
                <a:spcPct val="90000"/>
              </a:lnSpc>
              <a:buSzPct val="63000"/>
            </a:pPr>
            <a:r>
              <a:rPr lang="sl-SI" sz="2800" dirty="0" smtClean="0"/>
              <a:t> spodbujanje domišljije in ustvarjalnega razmišljanja</a:t>
            </a:r>
          </a:p>
          <a:p>
            <a:pPr marL="96838" indent="-4763">
              <a:lnSpc>
                <a:spcPct val="90000"/>
              </a:lnSpc>
              <a:buSzPct val="63000"/>
            </a:pPr>
            <a:r>
              <a:rPr lang="sl-SI" sz="2800" dirty="0" smtClean="0"/>
              <a:t> povzetek obravnave</a:t>
            </a:r>
          </a:p>
          <a:p>
            <a:pPr marL="96838" indent="-4763">
              <a:lnSpc>
                <a:spcPct val="90000"/>
              </a:lnSpc>
              <a:buSzPct val="63000"/>
            </a:pPr>
            <a:r>
              <a:rPr lang="sl-SI" sz="2800" dirty="0" smtClean="0"/>
              <a:t> poročanje </a:t>
            </a:r>
            <a:r>
              <a:rPr lang="sl-SI" sz="2800" dirty="0"/>
              <a:t>skupine</a:t>
            </a:r>
          </a:p>
          <a:p>
            <a:pPr marL="96838" indent="-4763">
              <a:lnSpc>
                <a:spcPct val="90000"/>
              </a:lnSpc>
              <a:buSzPct val="63000"/>
            </a:pPr>
            <a:r>
              <a:rPr lang="sl-SI" sz="2800" dirty="0" smtClean="0"/>
              <a:t> sprostitev </a:t>
            </a:r>
            <a:r>
              <a:rPr lang="sl-SI" sz="2800" dirty="0"/>
              <a:t>in povečanje pozornosti slušateljev</a:t>
            </a:r>
          </a:p>
          <a:p>
            <a:pPr marL="109537" indent="0">
              <a:buNone/>
            </a:pPr>
            <a:r>
              <a:rPr lang="sl-SI" dirty="0" smtClean="0"/>
              <a:t> </a:t>
            </a:r>
            <a:endParaRPr lang="sl-SI" dirty="0"/>
          </a:p>
        </p:txBody>
      </p:sp>
      <p:sp>
        <p:nvSpPr>
          <p:cNvPr id="63490" name="Rectangle 2"/>
          <p:cNvSpPr>
            <a:spLocks noGrp="1" noChangeArrowheads="1"/>
          </p:cNvSpPr>
          <p:nvPr>
            <p:ph type="title"/>
          </p:nvPr>
        </p:nvSpPr>
        <p:spPr/>
        <p:txBody>
          <a:bodyPr>
            <a:normAutofit/>
          </a:bodyPr>
          <a:lstStyle/>
          <a:p>
            <a:r>
              <a:rPr lang="sl-SI" sz="4400" dirty="0">
                <a:solidFill>
                  <a:srgbClr val="00B050"/>
                </a:solidFill>
                <a:latin typeface="Calibri" panose="020F0502020204030204" pitchFamily="34" charset="0"/>
              </a:rPr>
              <a:t>Zakaj uporabljamo prosojnice?</a:t>
            </a:r>
          </a:p>
        </p:txBody>
      </p:sp>
      <p:sp>
        <p:nvSpPr>
          <p:cNvPr id="6" name="Označba mesta številke diapozitiva 6"/>
          <p:cNvSpPr>
            <a:spLocks noGrp="1"/>
          </p:cNvSpPr>
          <p:nvPr>
            <p:ph type="sldNum" sz="quarter" idx="10"/>
          </p:nvPr>
        </p:nvSpPr>
        <p:spPr/>
        <p:txBody>
          <a:bodyPr/>
          <a:lstStyle/>
          <a:p>
            <a:fld id="{6C65019A-7A8E-4635-9BEC-BBFAD35802BF}" type="slidenum">
              <a:rPr lang="sl-SI"/>
              <a:pPr/>
              <a:t>2</a:t>
            </a:fld>
            <a:endParaRPr lang="sl-SI"/>
          </a:p>
        </p:txBody>
      </p:sp>
    </p:spTree>
    <p:extLst>
      <p:ext uri="{BB962C8B-B14F-4D97-AF65-F5344CB8AC3E}">
        <p14:creationId xmlns:p14="http://schemas.microsoft.com/office/powerpoint/2010/main" val="1316985559"/>
      </p:ext>
    </p:extLst>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1232756"/>
            <a:ext cx="5040560" cy="5127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grada vsebine 5"/>
          <p:cNvSpPr>
            <a:spLocks noGrp="1"/>
          </p:cNvSpPr>
          <p:nvPr>
            <p:ph idx="1"/>
          </p:nvPr>
        </p:nvSpPr>
        <p:spPr>
          <a:xfrm>
            <a:off x="457200" y="1481138"/>
            <a:ext cx="4330824" cy="4525962"/>
          </a:xfrm>
        </p:spPr>
        <p:txBody>
          <a:bodyPr/>
          <a:lstStyle/>
          <a:p>
            <a:r>
              <a:rPr lang="sl-SI" sz="2800" dirty="0" smtClean="0"/>
              <a:t>Izbira </a:t>
            </a:r>
            <a:r>
              <a:rPr lang="sl-SI" sz="2800" dirty="0"/>
              <a:t>prave slike je ključnega pomena, sicer bodo dosegli ravno nasproten učinek. </a:t>
            </a:r>
            <a:endParaRPr lang="sl-SI" sz="2800" dirty="0" smtClean="0"/>
          </a:p>
          <a:p>
            <a:endParaRPr lang="sl-SI" sz="2800" dirty="0" smtClean="0"/>
          </a:p>
          <a:p>
            <a:r>
              <a:rPr lang="sl-SI" sz="2800" dirty="0" smtClean="0"/>
              <a:t>Z </a:t>
            </a:r>
            <a:r>
              <a:rPr lang="sl-SI" sz="2800" dirty="0"/>
              <a:t>uporabo slike lahko </a:t>
            </a:r>
            <a:r>
              <a:rPr lang="sl-SI" sz="2800" dirty="0" smtClean="0"/>
              <a:t>na </a:t>
            </a:r>
            <a:r>
              <a:rPr lang="sl-SI" sz="2800" dirty="0"/>
              <a:t>najenostavnejši način predstavimo kompleksno zamisel ali proces. </a:t>
            </a:r>
          </a:p>
        </p:txBody>
      </p:sp>
      <p:sp>
        <p:nvSpPr>
          <p:cNvPr id="5" name="Naslov 4"/>
          <p:cNvSpPr>
            <a:spLocks noGrp="1"/>
          </p:cNvSpPr>
          <p:nvPr>
            <p:ph type="title"/>
          </p:nvPr>
        </p:nvSpPr>
        <p:spPr/>
        <p:txBody>
          <a:bodyPr/>
          <a:lstStyle/>
          <a:p>
            <a:r>
              <a:rPr lang="sl-SI" dirty="0" smtClean="0">
                <a:solidFill>
                  <a:srgbClr val="00B050"/>
                </a:solidFill>
              </a:rPr>
              <a:t>Slika</a:t>
            </a:r>
            <a:endParaRPr lang="sl-SI" dirty="0">
              <a:solidFill>
                <a:srgbClr val="00B050"/>
              </a:solidFill>
            </a:endParaRPr>
          </a:p>
        </p:txBody>
      </p:sp>
      <p:sp>
        <p:nvSpPr>
          <p:cNvPr id="4" name="Ograda številke diapozitiva 3"/>
          <p:cNvSpPr>
            <a:spLocks noGrp="1"/>
          </p:cNvSpPr>
          <p:nvPr>
            <p:ph type="sldNum" sz="quarter" idx="10"/>
          </p:nvPr>
        </p:nvSpPr>
        <p:spPr/>
        <p:txBody>
          <a:bodyPr/>
          <a:lstStyle/>
          <a:p>
            <a:pPr>
              <a:defRPr/>
            </a:pPr>
            <a:fld id="{EBACF34B-03C1-4485-8E6F-B7DD696FAFBC}" type="slidenum">
              <a:rPr lang="en-US" smtClean="0"/>
              <a:pPr>
                <a:defRPr/>
              </a:pPr>
              <a:t>20</a:t>
            </a:fld>
            <a:endParaRPr lang="en-US" dirty="0"/>
          </a:p>
        </p:txBody>
      </p:sp>
    </p:spTree>
    <p:extLst>
      <p:ext uri="{BB962C8B-B14F-4D97-AF65-F5344CB8AC3E}">
        <p14:creationId xmlns:p14="http://schemas.microsoft.com/office/powerpoint/2010/main" val="1053842523"/>
      </p:ext>
    </p:extLst>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fontAlgn="auto" hangingPunct="1">
              <a:spcAft>
                <a:spcPts val="0"/>
              </a:spcAft>
              <a:defRPr/>
            </a:pPr>
            <a:r>
              <a:rPr lang="sl-SI" dirty="0">
                <a:solidFill>
                  <a:srgbClr val="C00000"/>
                </a:solidFill>
              </a:rPr>
              <a:t>Neprimerno podajanje podatkov </a:t>
            </a:r>
            <a:endParaRPr lang="en-US" dirty="0">
              <a:solidFill>
                <a:srgbClr val="C00000"/>
              </a:solidFill>
            </a:endParaRPr>
          </a:p>
        </p:txBody>
      </p:sp>
      <p:graphicFrame>
        <p:nvGraphicFramePr>
          <p:cNvPr id="1026" name="Object 2"/>
          <p:cNvGraphicFramePr>
            <a:graphicFrameLocks noChangeAspect="1"/>
          </p:cNvGraphicFramePr>
          <p:nvPr/>
        </p:nvGraphicFramePr>
        <p:xfrm>
          <a:off x="2133600" y="3190875"/>
          <a:ext cx="4795838" cy="750888"/>
        </p:xfrm>
        <a:graphic>
          <a:graphicData uri="http://schemas.openxmlformats.org/presentationml/2006/ole">
            <mc:AlternateContent xmlns:mc="http://schemas.openxmlformats.org/markup-compatibility/2006">
              <mc:Choice xmlns:v="urn:schemas-microsoft-com:vml" Requires="v">
                <p:oleObj spid="_x0000_s1056" name="Worksheet" r:id="rId3" imgW="3057525" imgH="495300" progId="Excel.Sheet.8">
                  <p:embed/>
                </p:oleObj>
              </mc:Choice>
              <mc:Fallback>
                <p:oleObj name="Worksheet" r:id="rId3" imgW="3057525" imgH="495300" progId="Excel.Shee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3190875"/>
                        <a:ext cx="4795838" cy="750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p:txBody>
          <a:bodyPr/>
          <a:lstStyle/>
          <a:p>
            <a:r>
              <a:rPr lang="sl-SI" sz="2800" dirty="0" smtClean="0"/>
              <a:t>običajno </a:t>
            </a:r>
            <a:r>
              <a:rPr lang="sl-SI" sz="2800" dirty="0"/>
              <a:t>so obsežne</a:t>
            </a:r>
          </a:p>
          <a:p>
            <a:r>
              <a:rPr lang="sl-SI" sz="2800" dirty="0" smtClean="0"/>
              <a:t>premislimo </a:t>
            </a:r>
            <a:r>
              <a:rPr lang="sl-SI" sz="2800" dirty="0"/>
              <a:t>o smiselnosti uporabe</a:t>
            </a:r>
          </a:p>
          <a:p>
            <a:r>
              <a:rPr lang="sl-SI" sz="2800" dirty="0" smtClean="0"/>
              <a:t>prikažimo </a:t>
            </a:r>
            <a:r>
              <a:rPr lang="sl-SI" sz="2800" dirty="0"/>
              <a:t>le del</a:t>
            </a:r>
          </a:p>
          <a:p>
            <a:r>
              <a:rPr lang="sl-SI" sz="2800" dirty="0" smtClean="0"/>
              <a:t>označimo </a:t>
            </a:r>
            <a:r>
              <a:rPr lang="sl-SI" sz="2800" dirty="0"/>
              <a:t>pomemben podatek</a:t>
            </a:r>
          </a:p>
          <a:p>
            <a:r>
              <a:rPr lang="sl-SI" sz="2800" dirty="0" smtClean="0"/>
              <a:t>če </a:t>
            </a:r>
            <a:r>
              <a:rPr lang="sl-SI" sz="2800" dirty="0"/>
              <a:t>je možno, nadomestimo z grafikonom</a:t>
            </a:r>
          </a:p>
          <a:p>
            <a:endParaRPr lang="sl-SI" dirty="0"/>
          </a:p>
        </p:txBody>
      </p:sp>
      <p:sp>
        <p:nvSpPr>
          <p:cNvPr id="3" name="Naslov 2"/>
          <p:cNvSpPr>
            <a:spLocks noGrp="1"/>
          </p:cNvSpPr>
          <p:nvPr>
            <p:ph type="title"/>
          </p:nvPr>
        </p:nvSpPr>
        <p:spPr/>
        <p:txBody>
          <a:bodyPr/>
          <a:lstStyle/>
          <a:p>
            <a:r>
              <a:rPr lang="sl-SI" dirty="0" smtClean="0">
                <a:solidFill>
                  <a:srgbClr val="00B050"/>
                </a:solidFill>
              </a:rPr>
              <a:t>Tabele</a:t>
            </a:r>
            <a:endParaRPr lang="sl-SI" dirty="0">
              <a:solidFill>
                <a:srgbClr val="00B050"/>
              </a:solidFill>
            </a:endParaRPr>
          </a:p>
        </p:txBody>
      </p:sp>
      <p:sp>
        <p:nvSpPr>
          <p:cNvPr id="4" name="Ograda številke diapozitiva 3"/>
          <p:cNvSpPr>
            <a:spLocks noGrp="1"/>
          </p:cNvSpPr>
          <p:nvPr>
            <p:ph type="sldNum" sz="quarter" idx="10"/>
          </p:nvPr>
        </p:nvSpPr>
        <p:spPr/>
        <p:txBody>
          <a:bodyPr/>
          <a:lstStyle/>
          <a:p>
            <a:pPr>
              <a:defRPr/>
            </a:pPr>
            <a:fld id="{EBACF34B-03C1-4485-8E6F-B7DD696FAFBC}" type="slidenum">
              <a:rPr lang="en-US" smtClean="0"/>
              <a:pPr>
                <a:defRPr/>
              </a:pPr>
              <a:t>22</a:t>
            </a:fld>
            <a:endParaRPr lang="en-US" dirty="0"/>
          </a:p>
        </p:txBody>
      </p:sp>
    </p:spTree>
    <p:extLst>
      <p:ext uri="{BB962C8B-B14F-4D97-AF65-F5344CB8AC3E}">
        <p14:creationId xmlns:p14="http://schemas.microsoft.com/office/powerpoint/2010/main" val="940799298"/>
      </p:ext>
    </p:extLst>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p:txBody>
          <a:bodyPr/>
          <a:lstStyle/>
          <a:p>
            <a:endParaRPr lang="sl-SI" dirty="0"/>
          </a:p>
        </p:txBody>
      </p:sp>
      <p:sp>
        <p:nvSpPr>
          <p:cNvPr id="3" name="Naslov 2"/>
          <p:cNvSpPr>
            <a:spLocks noGrp="1"/>
          </p:cNvSpPr>
          <p:nvPr>
            <p:ph type="title"/>
          </p:nvPr>
        </p:nvSpPr>
        <p:spPr/>
        <p:txBody>
          <a:bodyPr/>
          <a:lstStyle/>
          <a:p>
            <a:r>
              <a:rPr lang="sl-SI" dirty="0" smtClean="0">
                <a:solidFill>
                  <a:srgbClr val="00B050"/>
                </a:solidFill>
              </a:rPr>
              <a:t>Primerna oblika tabele</a:t>
            </a:r>
            <a:endParaRPr lang="sl-SI" dirty="0">
              <a:solidFill>
                <a:srgbClr val="00B050"/>
              </a:solidFill>
            </a:endParaRPr>
          </a:p>
        </p:txBody>
      </p:sp>
      <p:sp>
        <p:nvSpPr>
          <p:cNvPr id="4" name="Ograda številke diapozitiva 3"/>
          <p:cNvSpPr>
            <a:spLocks noGrp="1"/>
          </p:cNvSpPr>
          <p:nvPr>
            <p:ph type="sldNum" sz="quarter" idx="10"/>
          </p:nvPr>
        </p:nvSpPr>
        <p:spPr/>
        <p:txBody>
          <a:bodyPr/>
          <a:lstStyle/>
          <a:p>
            <a:pPr>
              <a:defRPr/>
            </a:pPr>
            <a:fld id="{EBACF34B-03C1-4485-8E6F-B7DD696FAFBC}" type="slidenum">
              <a:rPr lang="en-US" smtClean="0"/>
              <a:pPr>
                <a:defRPr/>
              </a:pPr>
              <a:t>23</a:t>
            </a:fld>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0135" y="2509838"/>
            <a:ext cx="5867404" cy="2251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3960356"/>
      </p:ext>
    </p:extLst>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a:xfrm>
            <a:off x="457200" y="1481138"/>
            <a:ext cx="8471284" cy="4525962"/>
          </a:xfrm>
        </p:spPr>
        <p:txBody>
          <a:bodyPr/>
          <a:lstStyle/>
          <a:p>
            <a:r>
              <a:rPr lang="sl-SI" sz="2800" dirty="0"/>
              <a:t>zelo učinkovita predstavitev</a:t>
            </a:r>
          </a:p>
          <a:p>
            <a:r>
              <a:rPr lang="sl-SI" sz="2800" dirty="0" smtClean="0"/>
              <a:t>olajša </a:t>
            </a:r>
            <a:r>
              <a:rPr lang="sl-SI" sz="2800" dirty="0"/>
              <a:t>razumevanje razmerij, dinamike, porazdelitve …</a:t>
            </a:r>
          </a:p>
          <a:p>
            <a:r>
              <a:rPr lang="sl-SI" sz="2800" dirty="0" smtClean="0"/>
              <a:t>poveča </a:t>
            </a:r>
            <a:r>
              <a:rPr lang="sl-SI" sz="2800" dirty="0"/>
              <a:t>pomnjenje, bolj kot številčni podatki</a:t>
            </a:r>
          </a:p>
          <a:p>
            <a:r>
              <a:rPr lang="sl-SI" sz="2800" dirty="0" smtClean="0"/>
              <a:t>premišljena </a:t>
            </a:r>
            <a:r>
              <a:rPr lang="sl-SI" sz="2800" dirty="0"/>
              <a:t>uporaba barv</a:t>
            </a:r>
          </a:p>
          <a:p>
            <a:endParaRPr lang="sl-SI" dirty="0"/>
          </a:p>
        </p:txBody>
      </p:sp>
      <p:sp>
        <p:nvSpPr>
          <p:cNvPr id="3" name="Naslov 2"/>
          <p:cNvSpPr>
            <a:spLocks noGrp="1"/>
          </p:cNvSpPr>
          <p:nvPr>
            <p:ph type="title"/>
          </p:nvPr>
        </p:nvSpPr>
        <p:spPr/>
        <p:txBody>
          <a:bodyPr/>
          <a:lstStyle/>
          <a:p>
            <a:r>
              <a:rPr lang="sl-SI" dirty="0" smtClean="0">
                <a:solidFill>
                  <a:srgbClr val="00B050"/>
                </a:solidFill>
              </a:rPr>
              <a:t>Grafikon</a:t>
            </a:r>
            <a:endParaRPr lang="sl-SI" dirty="0">
              <a:solidFill>
                <a:srgbClr val="00B050"/>
              </a:solidFill>
            </a:endParaRPr>
          </a:p>
        </p:txBody>
      </p:sp>
      <p:sp>
        <p:nvSpPr>
          <p:cNvPr id="4" name="Ograda številke diapozitiva 3"/>
          <p:cNvSpPr>
            <a:spLocks noGrp="1"/>
          </p:cNvSpPr>
          <p:nvPr>
            <p:ph type="sldNum" sz="quarter" idx="10"/>
          </p:nvPr>
        </p:nvSpPr>
        <p:spPr/>
        <p:txBody>
          <a:bodyPr/>
          <a:lstStyle/>
          <a:p>
            <a:pPr>
              <a:defRPr/>
            </a:pPr>
            <a:fld id="{EBACF34B-03C1-4485-8E6F-B7DD696FAFBC}" type="slidenum">
              <a:rPr lang="en-US" smtClean="0"/>
              <a:pPr>
                <a:defRPr/>
              </a:pPr>
              <a:t>24</a:t>
            </a:fld>
            <a:endParaRPr lang="en-US" dirty="0"/>
          </a:p>
        </p:txBody>
      </p:sp>
    </p:spTree>
    <p:extLst>
      <p:ext uri="{BB962C8B-B14F-4D97-AF65-F5344CB8AC3E}">
        <p14:creationId xmlns:p14="http://schemas.microsoft.com/office/powerpoint/2010/main" val="769747060"/>
      </p:ext>
    </p:extLst>
  </p:cSld>
  <p:clrMapOvr>
    <a:masterClrMapping/>
  </p:clrMapOvr>
  <p:transition>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fontAlgn="auto" hangingPunct="1">
              <a:spcAft>
                <a:spcPts val="0"/>
              </a:spcAft>
              <a:defRPr/>
            </a:pPr>
            <a:r>
              <a:rPr lang="sl-SI" dirty="0">
                <a:solidFill>
                  <a:srgbClr val="00B050"/>
                </a:solidFill>
              </a:rPr>
              <a:t>Primerna oblika </a:t>
            </a:r>
            <a:r>
              <a:rPr lang="sl-SI" dirty="0" smtClean="0">
                <a:solidFill>
                  <a:srgbClr val="00B050"/>
                </a:solidFill>
              </a:rPr>
              <a:t>grafikon</a:t>
            </a:r>
            <a:endParaRPr lang="en-US" dirty="0">
              <a:solidFill>
                <a:srgbClr val="00B050"/>
              </a:solidFill>
            </a:endParaRPr>
          </a:p>
        </p:txBody>
      </p:sp>
      <p:graphicFrame>
        <p:nvGraphicFramePr>
          <p:cNvPr id="2050" name="Object 2"/>
          <p:cNvGraphicFramePr>
            <a:graphicFrameLocks noGrp="1" noChangeAspect="1"/>
          </p:cNvGraphicFramePr>
          <p:nvPr>
            <p:ph type="chart" sz="half" idx="1"/>
          </p:nvPr>
        </p:nvGraphicFramePr>
        <p:xfrm>
          <a:off x="914400" y="2362200"/>
          <a:ext cx="3924300" cy="3733800"/>
        </p:xfrm>
        <a:graphic>
          <a:graphicData uri="http://schemas.openxmlformats.org/presentationml/2006/ole">
            <mc:AlternateContent xmlns:mc="http://schemas.openxmlformats.org/markup-compatibility/2006">
              <mc:Choice xmlns:v="urn:schemas-microsoft-com:vml" Requires="v">
                <p:oleObj spid="_x0000_s2095" name="Chart" r:id="rId3" imgW="3924367" imgH="3733800" progId="MSGraph.Chart.8">
                  <p:embed followColorScheme="full"/>
                </p:oleObj>
              </mc:Choice>
              <mc:Fallback>
                <p:oleObj name="Chart" r:id="rId3" imgW="3924367" imgH="3733800" progId="MSGraph.Chart.8">
                  <p:embed followColorScheme="full"/>
                  <p:pic>
                    <p:nvPicPr>
                      <p:cNvPr id="0" name="Object 2"/>
                      <p:cNvPicPr>
                        <a:picLocks noChangeAspect="1" noChangeArrowheads="1"/>
                      </p:cNvPicPr>
                      <p:nvPr/>
                    </p:nvPicPr>
                    <p:blipFill>
                      <a:blip r:embed="rId4"/>
                      <a:srcRect/>
                      <a:stretch>
                        <a:fillRect/>
                      </a:stretch>
                    </p:blipFill>
                    <p:spPr bwMode="auto">
                      <a:xfrm>
                        <a:off x="914400" y="2362200"/>
                        <a:ext cx="3924300" cy="3733800"/>
                      </a:xfrm>
                      <a:prstGeom prst="rect">
                        <a:avLst/>
                      </a:prstGeom>
                    </p:spPr>
                  </p:pic>
                </p:oleObj>
              </mc:Fallback>
            </mc:AlternateContent>
          </a:graphicData>
        </a:graphic>
      </p:graphicFrame>
      <p:graphicFrame>
        <p:nvGraphicFramePr>
          <p:cNvPr id="2" name="Object 3"/>
          <p:cNvGraphicFramePr>
            <a:graphicFrameLocks noChangeAspect="1"/>
          </p:cNvGraphicFramePr>
          <p:nvPr>
            <p:extLst>
              <p:ext uri="{D42A27DB-BD31-4B8C-83A1-F6EECF244321}">
                <p14:modId xmlns:p14="http://schemas.microsoft.com/office/powerpoint/2010/main" val="4122076232"/>
              </p:ext>
            </p:extLst>
          </p:nvPr>
        </p:nvGraphicFramePr>
        <p:xfrm>
          <a:off x="791581" y="1955800"/>
          <a:ext cx="6879220" cy="4495367"/>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fontAlgn="auto" hangingPunct="1">
              <a:spcAft>
                <a:spcPts val="0"/>
              </a:spcAft>
              <a:defRPr/>
            </a:pPr>
            <a:r>
              <a:rPr lang="sl-SI" dirty="0">
                <a:solidFill>
                  <a:srgbClr val="C00000"/>
                </a:solidFill>
              </a:rPr>
              <a:t>Neprimerna oblika diagrama</a:t>
            </a:r>
            <a:endParaRPr lang="en-US" dirty="0">
              <a:solidFill>
                <a:srgbClr val="C00000"/>
              </a:solidFill>
            </a:endParaRPr>
          </a:p>
        </p:txBody>
      </p:sp>
      <p:graphicFrame>
        <p:nvGraphicFramePr>
          <p:cNvPr id="3074" name="Object 2"/>
          <p:cNvGraphicFramePr>
            <a:graphicFrameLocks noChangeAspect="1"/>
          </p:cNvGraphicFramePr>
          <p:nvPr/>
        </p:nvGraphicFramePr>
        <p:xfrm>
          <a:off x="762000" y="1905000"/>
          <a:ext cx="7281863" cy="4127500"/>
        </p:xfrm>
        <a:graphic>
          <a:graphicData uri="http://schemas.openxmlformats.org/presentationml/2006/ole">
            <mc:AlternateContent xmlns:mc="http://schemas.openxmlformats.org/markup-compatibility/2006">
              <mc:Choice xmlns:v="urn:schemas-microsoft-com:vml" Requires="v">
                <p:oleObj spid="_x0000_s3104" name="Chart" r:id="rId3" imgW="7781925" imgH="5229225" progId="Excel.Chart.8">
                  <p:embed/>
                </p:oleObj>
              </mc:Choice>
              <mc:Fallback>
                <p:oleObj name="Chart" r:id="rId3" imgW="7781925" imgH="5229225" progId="Excel.Char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1905000"/>
                        <a:ext cx="7281863" cy="412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fontAlgn="auto" hangingPunct="1">
              <a:spcAft>
                <a:spcPts val="0"/>
              </a:spcAft>
              <a:defRPr/>
            </a:pPr>
            <a:r>
              <a:rPr lang="sl-SI" dirty="0">
                <a:solidFill>
                  <a:srgbClr val="C00000"/>
                </a:solidFill>
              </a:rPr>
              <a:t>Neprimerno oblikovan </a:t>
            </a:r>
            <a:r>
              <a:rPr lang="sl-SI" dirty="0" smtClean="0">
                <a:solidFill>
                  <a:srgbClr val="C00000"/>
                </a:solidFill>
              </a:rPr>
              <a:t>grafikon</a:t>
            </a:r>
            <a:endParaRPr lang="en-US" dirty="0">
              <a:solidFill>
                <a:srgbClr val="C00000"/>
              </a:solidFill>
            </a:endParaRPr>
          </a:p>
        </p:txBody>
      </p:sp>
      <p:sp>
        <p:nvSpPr>
          <p:cNvPr id="29699" name="Rectangle 3"/>
          <p:cNvSpPr>
            <a:spLocks noGrp="1" noChangeArrowheads="1"/>
          </p:cNvSpPr>
          <p:nvPr>
            <p:ph type="body" idx="1"/>
          </p:nvPr>
        </p:nvSpPr>
        <p:spPr/>
        <p:txBody>
          <a:bodyPr/>
          <a:lstStyle/>
          <a:p>
            <a:pPr eaLnBrk="1" hangingPunct="1"/>
            <a:r>
              <a:rPr lang="sl-SI" sz="2800" dirty="0" smtClean="0"/>
              <a:t>preveč mrežnih črt</a:t>
            </a:r>
            <a:endParaRPr lang="en-US" sz="2800" dirty="0" smtClean="0"/>
          </a:p>
          <a:p>
            <a:pPr eaLnBrk="1" hangingPunct="1"/>
            <a:r>
              <a:rPr lang="sl-SI" sz="2800" dirty="0" smtClean="0"/>
              <a:t>premajhna pisava</a:t>
            </a:r>
            <a:endParaRPr lang="en-US" sz="2800" dirty="0" smtClean="0"/>
          </a:p>
          <a:p>
            <a:pPr eaLnBrk="1" hangingPunct="1"/>
            <a:r>
              <a:rPr lang="sl-SI" sz="2800" dirty="0" smtClean="0"/>
              <a:t>nelogične barve</a:t>
            </a:r>
            <a:endParaRPr lang="en-US" sz="2800" dirty="0" smtClean="0"/>
          </a:p>
          <a:p>
            <a:pPr eaLnBrk="1" hangingPunct="1"/>
            <a:r>
              <a:rPr lang="sl-SI" sz="2800" dirty="0" smtClean="0"/>
              <a:t>ni podnaslova</a:t>
            </a:r>
            <a:endParaRPr lang="en-US" sz="2800" dirty="0" smtClean="0"/>
          </a:p>
          <a:p>
            <a:pPr eaLnBrk="1" hangingPunct="1"/>
            <a:r>
              <a:rPr lang="sl-SI" sz="2800" dirty="0" smtClean="0"/>
              <a:t>senčenje je moteče</a:t>
            </a:r>
            <a:endParaRPr lang="en-US" sz="2800" dirty="0" smtClean="0"/>
          </a:p>
          <a:p>
            <a:pPr eaLnBrk="1" hangingPunct="1">
              <a:buFont typeface="Wingdings" pitchFamily="2" charset="2"/>
              <a:buNone/>
            </a:pPr>
            <a:endParaRPr lang="en-US" dirty="0" smtClean="0"/>
          </a:p>
          <a:p>
            <a:pPr eaLnBrk="1" hangingPunct="1">
              <a:buFont typeface="Wingdings" pitchFamily="2" charset="2"/>
              <a:buNone/>
            </a:pPr>
            <a:endParaRPr lang="en-US" dirty="0" smtClean="0"/>
          </a:p>
        </p:txBody>
      </p:sp>
    </p:spTree>
  </p:cSld>
  <p:clrMapOvr>
    <a:masterClrMapping/>
  </p:clrMapOvr>
  <p:transition>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fontAlgn="auto" hangingPunct="1">
              <a:spcAft>
                <a:spcPts val="0"/>
              </a:spcAft>
              <a:defRPr/>
            </a:pPr>
            <a:r>
              <a:rPr lang="sl-SI" dirty="0">
                <a:solidFill>
                  <a:srgbClr val="00B050"/>
                </a:solidFill>
              </a:rPr>
              <a:t>Črkovanje in slovnica</a:t>
            </a:r>
            <a:endParaRPr lang="en-US" dirty="0">
              <a:solidFill>
                <a:srgbClr val="00B050"/>
              </a:solidFill>
            </a:endParaRPr>
          </a:p>
        </p:txBody>
      </p:sp>
      <p:sp>
        <p:nvSpPr>
          <p:cNvPr id="30723" name="Rectangle 3"/>
          <p:cNvSpPr>
            <a:spLocks noGrp="1" noChangeArrowheads="1"/>
          </p:cNvSpPr>
          <p:nvPr>
            <p:ph type="body" idx="1"/>
          </p:nvPr>
        </p:nvSpPr>
        <p:spPr/>
        <p:txBody>
          <a:bodyPr/>
          <a:lstStyle/>
          <a:p>
            <a:pPr eaLnBrk="1" hangingPunct="1"/>
            <a:r>
              <a:rPr lang="sl-SI" dirty="0" smtClean="0"/>
              <a:t>Vedno preverite</a:t>
            </a:r>
            <a:r>
              <a:rPr lang="en-US" dirty="0" smtClean="0"/>
              <a:t>:</a:t>
            </a:r>
          </a:p>
          <a:p>
            <a:pPr lvl="1" eaLnBrk="1" hangingPunct="1"/>
            <a:r>
              <a:rPr lang="sl-SI" dirty="0" smtClean="0"/>
              <a:t>pravilno črkovanje besede</a:t>
            </a:r>
            <a:endParaRPr lang="en-US" dirty="0" smtClean="0"/>
          </a:p>
          <a:p>
            <a:pPr lvl="1" eaLnBrk="1" hangingPunct="1"/>
            <a:r>
              <a:rPr lang="sl-SI" dirty="0" smtClean="0"/>
              <a:t>možno ponavljanje besed</a:t>
            </a:r>
            <a:endParaRPr lang="en-US" dirty="0" smtClean="0"/>
          </a:p>
          <a:p>
            <a:pPr lvl="1" eaLnBrk="1" hangingPunct="1"/>
            <a:r>
              <a:rPr lang="sl-SI" dirty="0" smtClean="0"/>
              <a:t>morebitne slovnične napake</a:t>
            </a:r>
            <a:r>
              <a:rPr lang="en-US" dirty="0" smtClean="0"/>
              <a:t> </a:t>
            </a:r>
          </a:p>
          <a:p>
            <a:pPr lvl="1" eaLnBrk="1" hangingPunct="1"/>
            <a:endParaRPr lang="en-US" dirty="0" smtClean="0"/>
          </a:p>
          <a:p>
            <a:pPr eaLnBrk="1" hangingPunct="1"/>
            <a:r>
              <a:rPr lang="sl-SI" dirty="0" smtClean="0"/>
              <a:t>Če uporabljate tuj jezik</a:t>
            </a:r>
            <a:r>
              <a:rPr lang="en-US" dirty="0" smtClean="0"/>
              <a:t>, </a:t>
            </a:r>
            <a:r>
              <a:rPr lang="sl-SI" dirty="0" smtClean="0"/>
              <a:t>naj jezikovni lektor preveri pravilnost uporabe</a:t>
            </a:r>
            <a:r>
              <a:rPr lang="en-US" dirty="0" smtClean="0"/>
              <a:t>!</a:t>
            </a:r>
          </a:p>
          <a:p>
            <a:pPr lvl="1" eaLnBrk="1" hangingPunct="1"/>
            <a:endParaRPr lang="en-US" dirty="0" smtClean="0"/>
          </a:p>
          <a:p>
            <a:pPr lvl="1" eaLnBrk="1" hangingPunct="1">
              <a:buFontTx/>
              <a:buNone/>
            </a:pPr>
            <a:endParaRPr lang="en-US" dirty="0" smtClean="0"/>
          </a:p>
        </p:txBody>
      </p:sp>
    </p:spTree>
  </p:cSld>
  <p:clrMapOvr>
    <a:masterClrMapping/>
  </p:clrMapOvr>
  <p:transition>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fontAlgn="auto" hangingPunct="1">
              <a:spcAft>
                <a:spcPts val="0"/>
              </a:spcAft>
              <a:defRPr/>
            </a:pPr>
            <a:r>
              <a:rPr lang="sl-SI" dirty="0">
                <a:solidFill>
                  <a:srgbClr val="00B050"/>
                </a:solidFill>
              </a:rPr>
              <a:t>Zaključek</a:t>
            </a:r>
            <a:endParaRPr lang="en-US" dirty="0">
              <a:solidFill>
                <a:srgbClr val="00B050"/>
              </a:solidFill>
            </a:endParaRPr>
          </a:p>
        </p:txBody>
      </p:sp>
      <p:sp>
        <p:nvSpPr>
          <p:cNvPr id="31747" name="Rectangle 3"/>
          <p:cNvSpPr>
            <a:spLocks noGrp="1" noChangeArrowheads="1"/>
          </p:cNvSpPr>
          <p:nvPr>
            <p:ph type="body" idx="1"/>
          </p:nvPr>
        </p:nvSpPr>
        <p:spPr>
          <a:xfrm>
            <a:off x="457200" y="1340768"/>
            <a:ext cx="8507288" cy="5148572"/>
          </a:xfrm>
        </p:spPr>
        <p:txBody>
          <a:bodyPr/>
          <a:lstStyle/>
          <a:p>
            <a:pPr eaLnBrk="1" hangingPunct="1"/>
            <a:r>
              <a:rPr lang="sl-SI" sz="2800" dirty="0" smtClean="0"/>
              <a:t>Uporabite učinkovit in jedrnat zaključek</a:t>
            </a:r>
            <a:endParaRPr lang="en-US" sz="2800" dirty="0" smtClean="0"/>
          </a:p>
          <a:p>
            <a:pPr lvl="1" eaLnBrk="1" hangingPunct="1"/>
            <a:r>
              <a:rPr lang="sl-SI" sz="2400" dirty="0" smtClean="0"/>
              <a:t>poslušalci si bodo verjetno zapomnili vaš zadnji stavek</a:t>
            </a:r>
            <a:endParaRPr lang="en-US" sz="2400" dirty="0" smtClean="0"/>
          </a:p>
          <a:p>
            <a:pPr eaLnBrk="1" hangingPunct="1">
              <a:spcBef>
                <a:spcPts val="1800"/>
              </a:spcBef>
            </a:pPr>
            <a:r>
              <a:rPr lang="sl-SI" sz="2800" dirty="0" smtClean="0"/>
              <a:t>Zaključno prosojnico uporabite, da</a:t>
            </a:r>
            <a:r>
              <a:rPr lang="en-US" sz="2800" dirty="0" smtClean="0"/>
              <a:t>:</a:t>
            </a:r>
            <a:endParaRPr lang="en-US" dirty="0" smtClean="0"/>
          </a:p>
          <a:p>
            <a:pPr lvl="1" eaLnBrk="1" hangingPunct="1"/>
            <a:r>
              <a:rPr lang="sl-SI" sz="2400" dirty="0" smtClean="0"/>
              <a:t>povzamete glavne točke predstavitve</a:t>
            </a:r>
            <a:endParaRPr lang="en-US" sz="2400" dirty="0" smtClean="0"/>
          </a:p>
          <a:p>
            <a:pPr lvl="1" eaLnBrk="1" hangingPunct="1"/>
            <a:r>
              <a:rPr lang="sl-SI" sz="2400" dirty="0" smtClean="0"/>
              <a:t>predlagate smernice za nadaljnje delo</a:t>
            </a:r>
            <a:endParaRPr lang="en-US" sz="2400" dirty="0" smtClean="0"/>
          </a:p>
          <a:p>
            <a:pPr eaLnBrk="1" hangingPunct="1">
              <a:spcBef>
                <a:spcPts val="1800"/>
              </a:spcBef>
            </a:pPr>
            <a:r>
              <a:rPr lang="sl-SI" sz="2800" dirty="0"/>
              <a:t>Zaključite</a:t>
            </a:r>
            <a:r>
              <a:rPr lang="sl-SI" dirty="0"/>
              <a:t> </a:t>
            </a:r>
            <a:r>
              <a:rPr lang="sl-SI" sz="2800" dirty="0"/>
              <a:t>predstavitev s prosojnico, ki: </a:t>
            </a:r>
          </a:p>
          <a:p>
            <a:pPr lvl="1" eaLnBrk="1" hangingPunct="1"/>
            <a:r>
              <a:rPr lang="sl-SI" sz="2400" dirty="0"/>
              <a:t>spodbudi poslušalce k vprašanjem</a:t>
            </a:r>
            <a:endParaRPr lang="en-US" sz="2400" dirty="0"/>
          </a:p>
          <a:p>
            <a:pPr lvl="1" eaLnBrk="1" hangingPunct="1"/>
            <a:r>
              <a:rPr lang="sl-SI" sz="2400" dirty="0"/>
              <a:t>vizualno spodbuja k razmišljanju oz. postavljanju vprašanj</a:t>
            </a:r>
          </a:p>
          <a:p>
            <a:pPr eaLnBrk="1" hangingPunct="1">
              <a:spcBef>
                <a:spcPts val="1800"/>
              </a:spcBef>
            </a:pPr>
            <a:r>
              <a:rPr lang="sl-SI" sz="2800" dirty="0"/>
              <a:t>Izognite se nenadnemu zaključku predstavitve</a:t>
            </a:r>
          </a:p>
          <a:p>
            <a:pPr eaLnBrk="1" hangingPunct="1">
              <a:buFont typeface="Wingdings 3" pitchFamily="18" charset="2"/>
              <a:buNone/>
            </a:pPr>
            <a:endParaRPr lang="en-US" dirty="0" smtClean="0"/>
          </a:p>
          <a:p>
            <a:pPr lvl="1" eaLnBrk="1" hangingPunct="1"/>
            <a:endParaRPr lang="en-US" dirty="0" smtClean="0"/>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grada vsebine 1"/>
          <p:cNvSpPr>
            <a:spLocks noGrp="1"/>
          </p:cNvSpPr>
          <p:nvPr>
            <p:ph idx="1"/>
          </p:nvPr>
        </p:nvSpPr>
        <p:spPr>
          <a:xfrm>
            <a:off x="457200" y="1700213"/>
            <a:ext cx="4187825" cy="3919537"/>
          </a:xfrm>
        </p:spPr>
        <p:txBody>
          <a:bodyPr/>
          <a:lstStyle/>
          <a:p>
            <a:pPr eaLnBrk="1" hangingPunct="1">
              <a:lnSpc>
                <a:spcPct val="90000"/>
              </a:lnSpc>
              <a:spcBef>
                <a:spcPts val="1800"/>
              </a:spcBef>
            </a:pPr>
            <a:r>
              <a:rPr lang="sl-SI" sz="2800" dirty="0" smtClean="0"/>
              <a:t>naslovna prosojnica</a:t>
            </a:r>
          </a:p>
          <a:p>
            <a:pPr eaLnBrk="1" hangingPunct="1">
              <a:lnSpc>
                <a:spcPct val="90000"/>
              </a:lnSpc>
              <a:spcBef>
                <a:spcPts val="1800"/>
              </a:spcBef>
            </a:pPr>
            <a:r>
              <a:rPr lang="sl-SI" sz="2800" dirty="0" smtClean="0"/>
              <a:t>osnutek predstavitve</a:t>
            </a:r>
            <a:endParaRPr lang="en-US" sz="2800" dirty="0" smtClean="0"/>
          </a:p>
          <a:p>
            <a:pPr eaLnBrk="1" hangingPunct="1">
              <a:lnSpc>
                <a:spcPct val="90000"/>
              </a:lnSpc>
              <a:spcBef>
                <a:spcPts val="1800"/>
              </a:spcBef>
            </a:pPr>
            <a:r>
              <a:rPr lang="sl-SI" sz="2800" dirty="0" smtClean="0"/>
              <a:t>struktura predstavitve</a:t>
            </a:r>
            <a:endParaRPr lang="en-US" sz="2800" dirty="0" smtClean="0"/>
          </a:p>
          <a:p>
            <a:pPr eaLnBrk="1" hangingPunct="1">
              <a:lnSpc>
                <a:spcPct val="90000"/>
              </a:lnSpc>
              <a:spcBef>
                <a:spcPts val="1800"/>
              </a:spcBef>
            </a:pPr>
            <a:r>
              <a:rPr lang="sl-SI" sz="2800" dirty="0" smtClean="0"/>
              <a:t>izbira pisave</a:t>
            </a:r>
            <a:endParaRPr lang="en-US" sz="2800" dirty="0" smtClean="0"/>
          </a:p>
          <a:p>
            <a:pPr eaLnBrk="1" hangingPunct="1">
              <a:lnSpc>
                <a:spcPct val="90000"/>
              </a:lnSpc>
              <a:spcBef>
                <a:spcPts val="1800"/>
              </a:spcBef>
            </a:pPr>
            <a:r>
              <a:rPr lang="sl-SI" sz="2800" dirty="0" smtClean="0"/>
              <a:t>barve</a:t>
            </a:r>
            <a:endParaRPr lang="en-US" sz="2800" dirty="0" smtClean="0"/>
          </a:p>
          <a:p>
            <a:pPr eaLnBrk="1" hangingPunct="1">
              <a:lnSpc>
                <a:spcPct val="90000"/>
              </a:lnSpc>
              <a:spcBef>
                <a:spcPts val="1800"/>
              </a:spcBef>
            </a:pPr>
            <a:r>
              <a:rPr lang="sl-SI" sz="2800" dirty="0" smtClean="0"/>
              <a:t>ozadje</a:t>
            </a:r>
            <a:endParaRPr lang="en-US" sz="2800" dirty="0" smtClean="0"/>
          </a:p>
        </p:txBody>
      </p:sp>
      <p:sp>
        <p:nvSpPr>
          <p:cNvPr id="16387" name="Ograda številke diapozitiva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42446AE7-E6F6-43C5-B47A-FB781058739B}" type="slidenum">
              <a:rPr lang="en-US" smtClean="0"/>
              <a:pPr eaLnBrk="1" hangingPunct="1"/>
              <a:t>3</a:t>
            </a:fld>
            <a:endParaRPr lang="en-US" dirty="0" smtClean="0"/>
          </a:p>
        </p:txBody>
      </p:sp>
      <p:sp>
        <p:nvSpPr>
          <p:cNvPr id="4" name="Naslov 3"/>
          <p:cNvSpPr>
            <a:spLocks noGrp="1"/>
          </p:cNvSpPr>
          <p:nvPr>
            <p:ph type="title"/>
          </p:nvPr>
        </p:nvSpPr>
        <p:spPr/>
        <p:txBody>
          <a:bodyPr/>
          <a:lstStyle/>
          <a:p>
            <a:pPr eaLnBrk="1" fontAlgn="auto" hangingPunct="1">
              <a:spcAft>
                <a:spcPts val="0"/>
              </a:spcAft>
              <a:defRPr/>
            </a:pPr>
            <a:r>
              <a:rPr lang="sl-SI" dirty="0" smtClean="0"/>
              <a:t>Na kaj moramo biti pozorni?</a:t>
            </a:r>
            <a:endParaRPr lang="sl-SI" dirty="0"/>
          </a:p>
        </p:txBody>
      </p:sp>
      <p:sp>
        <p:nvSpPr>
          <p:cNvPr id="16390" name="Ograda vsebine 1"/>
          <p:cNvSpPr txBox="1">
            <a:spLocks/>
          </p:cNvSpPr>
          <p:nvPr/>
        </p:nvSpPr>
        <p:spPr bwMode="auto">
          <a:xfrm>
            <a:off x="4645025" y="1712912"/>
            <a:ext cx="4175447" cy="4236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255588"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lnSpc>
                <a:spcPct val="90000"/>
              </a:lnSpc>
              <a:spcBef>
                <a:spcPts val="1800"/>
              </a:spcBef>
              <a:buClr>
                <a:schemeClr val="accent1"/>
              </a:buClr>
              <a:buSzPct val="68000"/>
              <a:buFont typeface="Wingdings 3" pitchFamily="18" charset="2"/>
              <a:buChar char=""/>
            </a:pPr>
            <a:r>
              <a:rPr lang="sl-SI" sz="2800" dirty="0" smtClean="0">
                <a:latin typeface="Calibri" pitchFamily="34" charset="0"/>
              </a:rPr>
              <a:t>slike</a:t>
            </a:r>
          </a:p>
          <a:p>
            <a:pPr eaLnBrk="1" hangingPunct="1">
              <a:lnSpc>
                <a:spcPct val="90000"/>
              </a:lnSpc>
              <a:spcBef>
                <a:spcPts val="1800"/>
              </a:spcBef>
              <a:buClr>
                <a:schemeClr val="accent1"/>
              </a:buClr>
              <a:buSzPct val="68000"/>
              <a:buFont typeface="Wingdings 3" pitchFamily="18" charset="2"/>
              <a:buChar char=""/>
            </a:pPr>
            <a:r>
              <a:rPr lang="sl-SI" sz="2800" smtClean="0">
                <a:latin typeface="Calibri" pitchFamily="34" charset="0"/>
              </a:rPr>
              <a:t>tabele, </a:t>
            </a:r>
            <a:r>
              <a:rPr lang="sl-SI" sz="2800" dirty="0" smtClean="0">
                <a:latin typeface="Calibri" pitchFamily="34" charset="0"/>
              </a:rPr>
              <a:t>grafikoni</a:t>
            </a:r>
            <a:endParaRPr lang="en-US" sz="2800" dirty="0">
              <a:latin typeface="Calibri" pitchFamily="34" charset="0"/>
            </a:endParaRPr>
          </a:p>
          <a:p>
            <a:pPr eaLnBrk="1" hangingPunct="1">
              <a:lnSpc>
                <a:spcPct val="90000"/>
              </a:lnSpc>
              <a:spcBef>
                <a:spcPts val="1800"/>
              </a:spcBef>
              <a:buClr>
                <a:schemeClr val="accent1"/>
              </a:buClr>
              <a:buSzPct val="68000"/>
              <a:buFont typeface="Wingdings 3" pitchFamily="18" charset="2"/>
              <a:buChar char=""/>
            </a:pPr>
            <a:r>
              <a:rPr lang="sl-SI" sz="2800" dirty="0">
                <a:latin typeface="Calibri" pitchFamily="34" charset="0"/>
              </a:rPr>
              <a:t>pravopis in slovnica</a:t>
            </a:r>
            <a:endParaRPr lang="en-US" sz="2800" dirty="0">
              <a:latin typeface="Calibri" pitchFamily="34" charset="0"/>
            </a:endParaRPr>
          </a:p>
          <a:p>
            <a:pPr eaLnBrk="1" hangingPunct="1">
              <a:lnSpc>
                <a:spcPct val="90000"/>
              </a:lnSpc>
              <a:spcBef>
                <a:spcPts val="1800"/>
              </a:spcBef>
              <a:buClr>
                <a:schemeClr val="accent1"/>
              </a:buClr>
              <a:buSzPct val="68000"/>
              <a:buFont typeface="Wingdings 3" pitchFamily="18" charset="2"/>
              <a:buChar char=""/>
            </a:pPr>
            <a:r>
              <a:rPr lang="sl-SI" sz="2800" dirty="0" smtClean="0">
                <a:latin typeface="Calibri" pitchFamily="34" charset="0"/>
              </a:rPr>
              <a:t>zaključek</a:t>
            </a:r>
          </a:p>
          <a:p>
            <a:pPr eaLnBrk="1" hangingPunct="1">
              <a:lnSpc>
                <a:spcPct val="90000"/>
              </a:lnSpc>
              <a:spcBef>
                <a:spcPts val="1800"/>
              </a:spcBef>
              <a:buClr>
                <a:schemeClr val="accent1"/>
              </a:buClr>
              <a:buSzPct val="68000"/>
              <a:buFont typeface="Wingdings 3" pitchFamily="18" charset="2"/>
              <a:buChar char=""/>
            </a:pPr>
            <a:r>
              <a:rPr lang="sl-SI" sz="2800" dirty="0" smtClean="0">
                <a:latin typeface="Calibri" pitchFamily="34" charset="0"/>
              </a:rPr>
              <a:t>predstavitev – nastop</a:t>
            </a:r>
          </a:p>
          <a:p>
            <a:pPr eaLnBrk="1" hangingPunct="1">
              <a:lnSpc>
                <a:spcPct val="90000"/>
              </a:lnSpc>
              <a:spcBef>
                <a:spcPts val="1800"/>
              </a:spcBef>
              <a:buClr>
                <a:schemeClr val="accent1"/>
              </a:buClr>
              <a:buSzPct val="68000"/>
              <a:buFont typeface="Wingdings 3" pitchFamily="18" charset="2"/>
              <a:buChar char=""/>
            </a:pPr>
            <a:r>
              <a:rPr lang="sl-SI" sz="2800" dirty="0" smtClean="0">
                <a:latin typeface="Calibri" pitchFamily="34" charset="0"/>
              </a:rPr>
              <a:t>viri</a:t>
            </a:r>
            <a:endParaRPr lang="sl-SI" sz="2400" dirty="0">
              <a:latin typeface="Calibri" pitchFamily="34" charset="0"/>
            </a:endParaRPr>
          </a:p>
        </p:txBody>
      </p:sp>
      <p:pic>
        <p:nvPicPr>
          <p:cNvPr id="16391" name="Picture 2" descr="D:\My Pictures\Microsoftov organizator izrezkov\j00787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7864" y="4293096"/>
            <a:ext cx="871538" cy="2112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p:txBody>
          <a:bodyPr/>
          <a:lstStyle/>
          <a:p>
            <a:pPr>
              <a:spcBef>
                <a:spcPts val="1800"/>
              </a:spcBef>
            </a:pPr>
            <a:r>
              <a:rPr lang="sl-SI" sz="2800" dirty="0" smtClean="0"/>
              <a:t>Vaja </a:t>
            </a:r>
            <a:r>
              <a:rPr lang="sl-SI" sz="2800" dirty="0"/>
              <a:t>zmanjšuje tremo, vadite doma.</a:t>
            </a:r>
          </a:p>
          <a:p>
            <a:pPr>
              <a:spcBef>
                <a:spcPts val="1800"/>
              </a:spcBef>
            </a:pPr>
            <a:r>
              <a:rPr lang="sl-SI" sz="2800" dirty="0" smtClean="0"/>
              <a:t>Testirajte </a:t>
            </a:r>
            <a:r>
              <a:rPr lang="sl-SI" sz="2800" dirty="0"/>
              <a:t>število prosojnic in razpoložljiv čas za predstavitev.</a:t>
            </a:r>
          </a:p>
          <a:p>
            <a:pPr>
              <a:spcBef>
                <a:spcPts val="1800"/>
              </a:spcBef>
            </a:pPr>
            <a:r>
              <a:rPr lang="sl-SI" sz="2800" dirty="0" smtClean="0"/>
              <a:t>Pred </a:t>
            </a:r>
            <a:r>
              <a:rPr lang="sl-SI" sz="2800" dirty="0"/>
              <a:t>pričetkom preverimo opremo (projekcija barv se včasih močno razlikuje od prikaza na zaslonu</a:t>
            </a:r>
            <a:r>
              <a:rPr lang="sl-SI" sz="2800" dirty="0" smtClean="0"/>
              <a:t>).</a:t>
            </a:r>
          </a:p>
          <a:p>
            <a:endParaRPr lang="sl-SI" dirty="0"/>
          </a:p>
          <a:p>
            <a:endParaRPr lang="sl-SI" dirty="0"/>
          </a:p>
        </p:txBody>
      </p:sp>
      <p:sp>
        <p:nvSpPr>
          <p:cNvPr id="3" name="Naslov 2"/>
          <p:cNvSpPr>
            <a:spLocks noGrp="1"/>
          </p:cNvSpPr>
          <p:nvPr>
            <p:ph type="title"/>
          </p:nvPr>
        </p:nvSpPr>
        <p:spPr/>
        <p:txBody>
          <a:bodyPr/>
          <a:lstStyle/>
          <a:p>
            <a:r>
              <a:rPr lang="sl-SI" dirty="0" smtClean="0">
                <a:solidFill>
                  <a:srgbClr val="00B050"/>
                </a:solidFill>
              </a:rPr>
              <a:t>Predstavitev - nastop</a:t>
            </a:r>
            <a:endParaRPr lang="sl-SI" dirty="0">
              <a:solidFill>
                <a:srgbClr val="00B050"/>
              </a:solidFill>
            </a:endParaRPr>
          </a:p>
        </p:txBody>
      </p:sp>
      <p:sp>
        <p:nvSpPr>
          <p:cNvPr id="4" name="Ograda številke diapozitiva 3"/>
          <p:cNvSpPr>
            <a:spLocks noGrp="1"/>
          </p:cNvSpPr>
          <p:nvPr>
            <p:ph type="sldNum" sz="quarter" idx="10"/>
          </p:nvPr>
        </p:nvSpPr>
        <p:spPr/>
        <p:txBody>
          <a:bodyPr/>
          <a:lstStyle/>
          <a:p>
            <a:pPr>
              <a:defRPr/>
            </a:pPr>
            <a:fld id="{EBACF34B-03C1-4485-8E6F-B7DD696FAFBC}" type="slidenum">
              <a:rPr lang="en-US" smtClean="0"/>
              <a:pPr>
                <a:defRPr/>
              </a:pPr>
              <a:t>30</a:t>
            </a:fld>
            <a:endParaRPr lang="en-US" dirty="0"/>
          </a:p>
        </p:txBody>
      </p:sp>
    </p:spTree>
    <p:extLst>
      <p:ext uri="{BB962C8B-B14F-4D97-AF65-F5344CB8AC3E}">
        <p14:creationId xmlns:p14="http://schemas.microsoft.com/office/powerpoint/2010/main" val="781933041"/>
      </p:ext>
    </p:extLst>
  </p:cSld>
  <p:clrMapOvr>
    <a:masterClrMapping/>
  </p:clrMapOvr>
  <p:transition>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p:txBody>
          <a:bodyPr/>
          <a:lstStyle/>
          <a:p>
            <a:pPr>
              <a:spcBef>
                <a:spcPts val="1800"/>
              </a:spcBef>
            </a:pPr>
            <a:r>
              <a:rPr lang="sl-SI" sz="2800" dirty="0"/>
              <a:t>Govorite zavzeto in prepričljivo, ne berite!</a:t>
            </a:r>
          </a:p>
          <a:p>
            <a:pPr>
              <a:spcBef>
                <a:spcPts val="1800"/>
              </a:spcBef>
            </a:pPr>
            <a:r>
              <a:rPr lang="sl-SI" sz="2800" dirty="0"/>
              <a:t>Ne hitite!</a:t>
            </a:r>
          </a:p>
          <a:p>
            <a:pPr>
              <a:spcBef>
                <a:spcPts val="1800"/>
              </a:spcBef>
            </a:pPr>
            <a:r>
              <a:rPr lang="sl-SI" sz="2800" dirty="0" smtClean="0"/>
              <a:t>Uporabljajte </a:t>
            </a:r>
            <a:r>
              <a:rPr lang="sl-SI" sz="2800" dirty="0"/>
              <a:t>izraze, ki so znani poslušalcem.</a:t>
            </a:r>
          </a:p>
          <a:p>
            <a:pPr>
              <a:spcBef>
                <a:spcPts val="1800"/>
              </a:spcBef>
            </a:pPr>
            <a:r>
              <a:rPr lang="sl-SI" sz="2800" dirty="0" smtClean="0"/>
              <a:t>Vzdržujte </a:t>
            </a:r>
            <a:r>
              <a:rPr lang="sl-SI" sz="2800" dirty="0"/>
              <a:t>očesni stik s poslušalci.</a:t>
            </a:r>
          </a:p>
          <a:p>
            <a:pPr>
              <a:spcBef>
                <a:spcPts val="1800"/>
              </a:spcBef>
            </a:pPr>
            <a:r>
              <a:rPr lang="sl-SI" sz="2800" dirty="0" smtClean="0"/>
              <a:t>Če </a:t>
            </a:r>
            <a:r>
              <a:rPr lang="sl-SI" sz="2800" dirty="0"/>
              <a:t>je možno, uporabljajte brezžično </a:t>
            </a:r>
            <a:r>
              <a:rPr lang="sl-SI" sz="2800" dirty="0" smtClean="0"/>
              <a:t>miško ali pisalo, </a:t>
            </a:r>
            <a:r>
              <a:rPr lang="sl-SI" sz="2800" dirty="0"/>
              <a:t>da ne kažete hrbta poslušalcem.</a:t>
            </a:r>
          </a:p>
          <a:p>
            <a:endParaRPr lang="sl-SI" dirty="0"/>
          </a:p>
        </p:txBody>
      </p:sp>
      <p:sp>
        <p:nvSpPr>
          <p:cNvPr id="3" name="Naslov 2"/>
          <p:cNvSpPr>
            <a:spLocks noGrp="1"/>
          </p:cNvSpPr>
          <p:nvPr>
            <p:ph type="title"/>
          </p:nvPr>
        </p:nvSpPr>
        <p:spPr/>
        <p:txBody>
          <a:bodyPr/>
          <a:lstStyle/>
          <a:p>
            <a:r>
              <a:rPr lang="sl-SI" dirty="0">
                <a:solidFill>
                  <a:srgbClr val="00B050"/>
                </a:solidFill>
              </a:rPr>
              <a:t>Predstavitev - nastop</a:t>
            </a:r>
          </a:p>
        </p:txBody>
      </p:sp>
      <p:sp>
        <p:nvSpPr>
          <p:cNvPr id="4" name="Ograda številke diapozitiva 3"/>
          <p:cNvSpPr>
            <a:spLocks noGrp="1"/>
          </p:cNvSpPr>
          <p:nvPr>
            <p:ph type="sldNum" sz="quarter" idx="10"/>
          </p:nvPr>
        </p:nvSpPr>
        <p:spPr/>
        <p:txBody>
          <a:bodyPr/>
          <a:lstStyle/>
          <a:p>
            <a:pPr>
              <a:defRPr/>
            </a:pPr>
            <a:fld id="{EBACF34B-03C1-4485-8E6F-B7DD696FAFBC}" type="slidenum">
              <a:rPr lang="en-US" smtClean="0"/>
              <a:pPr>
                <a:defRPr/>
              </a:pPr>
              <a:t>31</a:t>
            </a:fld>
            <a:endParaRPr lang="en-US" dirty="0"/>
          </a:p>
        </p:txBody>
      </p:sp>
    </p:spTree>
    <p:extLst>
      <p:ext uri="{BB962C8B-B14F-4D97-AF65-F5344CB8AC3E}">
        <p14:creationId xmlns:p14="http://schemas.microsoft.com/office/powerpoint/2010/main" val="2927708202"/>
      </p:ext>
    </p:extLst>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0664" name="Rectangle 8"/>
          <p:cNvSpPr>
            <a:spLocks noChangeArrowheads="1"/>
          </p:cNvSpPr>
          <p:nvPr/>
        </p:nvSpPr>
        <p:spPr bwMode="auto">
          <a:xfrm>
            <a:off x="4427538" y="1628775"/>
            <a:ext cx="4176712" cy="4248150"/>
          </a:xfrm>
          <a:prstGeom prst="rect">
            <a:avLst/>
          </a:prstGeom>
          <a:solidFill>
            <a:srgbClr val="FFE7E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70663" name="Rectangle 7"/>
          <p:cNvSpPr>
            <a:spLocks noChangeArrowheads="1"/>
          </p:cNvSpPr>
          <p:nvPr/>
        </p:nvSpPr>
        <p:spPr bwMode="auto">
          <a:xfrm>
            <a:off x="323850" y="1628775"/>
            <a:ext cx="3743325" cy="4248150"/>
          </a:xfrm>
          <a:prstGeom prst="rect">
            <a:avLst/>
          </a:prstGeom>
          <a:solidFill>
            <a:srgbClr val="FFE7E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70660" name="Rectangle 4"/>
          <p:cNvSpPr>
            <a:spLocks noGrp="1" noChangeArrowheads="1"/>
          </p:cNvSpPr>
          <p:nvPr>
            <p:ph type="title"/>
          </p:nvPr>
        </p:nvSpPr>
        <p:spPr>
          <a:xfrm>
            <a:off x="684213" y="333375"/>
            <a:ext cx="7772400" cy="1143000"/>
          </a:xfrm>
        </p:spPr>
        <p:txBody>
          <a:bodyPr>
            <a:normAutofit/>
          </a:bodyPr>
          <a:lstStyle/>
          <a:p>
            <a:r>
              <a:rPr lang="sl-SI" sz="4400" dirty="0" smtClean="0">
                <a:solidFill>
                  <a:srgbClr val="008080"/>
                </a:solidFill>
                <a:latin typeface="Calibri" pitchFamily="34" charset="0"/>
              </a:rPr>
              <a:t>Kdo je dober govorec?</a:t>
            </a:r>
            <a:endParaRPr lang="sl-SI" sz="4400" dirty="0">
              <a:solidFill>
                <a:srgbClr val="008080"/>
              </a:solidFill>
              <a:latin typeface="Calibri" pitchFamily="34" charset="0"/>
            </a:endParaRPr>
          </a:p>
        </p:txBody>
      </p:sp>
      <p:sp>
        <p:nvSpPr>
          <p:cNvPr id="70661" name="Rectangle 5"/>
          <p:cNvSpPr>
            <a:spLocks noGrp="1" noChangeArrowheads="1"/>
          </p:cNvSpPr>
          <p:nvPr>
            <p:ph type="body" sz="half" idx="1"/>
          </p:nvPr>
        </p:nvSpPr>
        <p:spPr>
          <a:xfrm>
            <a:off x="250825" y="1628775"/>
            <a:ext cx="3810000" cy="4114800"/>
          </a:xfrm>
        </p:spPr>
        <p:txBody>
          <a:bodyPr/>
          <a:lstStyle/>
          <a:p>
            <a:pPr algn="ctr">
              <a:lnSpc>
                <a:spcPct val="90000"/>
              </a:lnSpc>
              <a:buFontTx/>
              <a:buNone/>
            </a:pPr>
            <a:r>
              <a:rPr lang="sl-SI" sz="2400" b="1" dirty="0">
                <a:solidFill>
                  <a:schemeClr val="bg1"/>
                </a:solidFill>
                <a:latin typeface="Calibri" pitchFamily="34" charset="0"/>
                <a:cs typeface="Calibri" pitchFamily="34" charset="0"/>
              </a:rPr>
              <a:t>LASTNOSTI </a:t>
            </a:r>
          </a:p>
          <a:p>
            <a:pPr algn="ctr">
              <a:lnSpc>
                <a:spcPct val="90000"/>
              </a:lnSpc>
              <a:buFontTx/>
              <a:buNone/>
            </a:pPr>
            <a:r>
              <a:rPr lang="sl-SI" sz="2400" b="1" dirty="0">
                <a:solidFill>
                  <a:schemeClr val="bg1"/>
                </a:solidFill>
                <a:latin typeface="Calibri" pitchFamily="34" charset="0"/>
                <a:cs typeface="Calibri" pitchFamily="34" charset="0"/>
              </a:rPr>
              <a:t>DOBREGA GOVORCA</a:t>
            </a:r>
          </a:p>
          <a:p>
            <a:pPr algn="ctr">
              <a:lnSpc>
                <a:spcPct val="90000"/>
              </a:lnSpc>
              <a:buFontTx/>
              <a:buNone/>
            </a:pPr>
            <a:endParaRPr lang="sl-SI" sz="2400" dirty="0">
              <a:solidFill>
                <a:schemeClr val="bg1"/>
              </a:solidFill>
              <a:latin typeface="Calibri" pitchFamily="34" charset="0"/>
              <a:cs typeface="Calibri" pitchFamily="34" charset="0"/>
            </a:endParaRPr>
          </a:p>
          <a:p>
            <a:pPr>
              <a:lnSpc>
                <a:spcPct val="90000"/>
              </a:lnSpc>
            </a:pPr>
            <a:r>
              <a:rPr lang="sl-SI" sz="2400" dirty="0">
                <a:solidFill>
                  <a:schemeClr val="bg1"/>
                </a:solidFill>
                <a:latin typeface="Calibri" pitchFamily="34" charset="0"/>
                <a:cs typeface="Calibri" pitchFamily="34" charset="0"/>
              </a:rPr>
              <a:t>Ima kaj povedati,</a:t>
            </a:r>
          </a:p>
          <a:p>
            <a:pPr>
              <a:lnSpc>
                <a:spcPct val="90000"/>
              </a:lnSpc>
            </a:pPr>
            <a:r>
              <a:rPr lang="sl-SI" sz="2400" dirty="0">
                <a:solidFill>
                  <a:schemeClr val="bg1"/>
                </a:solidFill>
                <a:latin typeface="Calibri" pitchFamily="34" charset="0"/>
                <a:cs typeface="Calibri" pitchFamily="34" charset="0"/>
              </a:rPr>
              <a:t>se dobro pripravi,</a:t>
            </a:r>
          </a:p>
          <a:p>
            <a:pPr>
              <a:lnSpc>
                <a:spcPct val="90000"/>
              </a:lnSpc>
            </a:pPr>
            <a:r>
              <a:rPr lang="sl-SI" sz="2400" dirty="0">
                <a:solidFill>
                  <a:schemeClr val="bg1"/>
                </a:solidFill>
                <a:latin typeface="Calibri" pitchFamily="34" charset="0"/>
                <a:cs typeface="Calibri" pitchFamily="34" charset="0"/>
              </a:rPr>
              <a:t>nabira si izkušnje,</a:t>
            </a:r>
          </a:p>
          <a:p>
            <a:pPr>
              <a:lnSpc>
                <a:spcPct val="90000"/>
              </a:lnSpc>
            </a:pPr>
            <a:r>
              <a:rPr lang="sl-SI" sz="2400" dirty="0">
                <a:solidFill>
                  <a:schemeClr val="bg1"/>
                </a:solidFill>
                <a:latin typeface="Calibri" pitchFamily="34" charset="0"/>
                <a:cs typeface="Calibri" pitchFamily="34" charset="0"/>
              </a:rPr>
              <a:t>s</a:t>
            </a:r>
            <a:r>
              <a:rPr lang="sl-SI" sz="2400" dirty="0" smtClean="0">
                <a:solidFill>
                  <a:schemeClr val="bg1"/>
                </a:solidFill>
                <a:latin typeface="Calibri" pitchFamily="34" charset="0"/>
                <a:cs typeface="Calibri" pitchFamily="34" charset="0"/>
              </a:rPr>
              <a:t>amozavesten</a:t>
            </a:r>
            <a:r>
              <a:rPr lang="sl-SI" sz="2400" dirty="0">
                <a:solidFill>
                  <a:schemeClr val="bg1"/>
                </a:solidFill>
                <a:latin typeface="Calibri" pitchFamily="34" charset="0"/>
                <a:cs typeface="Calibri" pitchFamily="34" charset="0"/>
              </a:rPr>
              <a:t>, zaupa vase</a:t>
            </a:r>
          </a:p>
          <a:p>
            <a:pPr>
              <a:lnSpc>
                <a:spcPct val="90000"/>
              </a:lnSpc>
            </a:pPr>
            <a:r>
              <a:rPr lang="sl-SI" sz="2400" dirty="0">
                <a:solidFill>
                  <a:schemeClr val="bg1"/>
                </a:solidFill>
                <a:latin typeface="Calibri" pitchFamily="34" charset="0"/>
                <a:cs typeface="Calibri" pitchFamily="34" charset="0"/>
              </a:rPr>
              <a:t>upoštevan kot osebnost,</a:t>
            </a:r>
          </a:p>
          <a:p>
            <a:pPr>
              <a:lnSpc>
                <a:spcPct val="90000"/>
              </a:lnSpc>
            </a:pPr>
            <a:r>
              <a:rPr lang="sl-SI" sz="2400" dirty="0">
                <a:solidFill>
                  <a:schemeClr val="bg1"/>
                </a:solidFill>
                <a:latin typeface="Calibri" pitchFamily="34" charset="0"/>
                <a:cs typeface="Calibri" pitchFamily="34" charset="0"/>
              </a:rPr>
              <a:t>je prepričljiv,</a:t>
            </a:r>
          </a:p>
          <a:p>
            <a:pPr>
              <a:lnSpc>
                <a:spcPct val="90000"/>
              </a:lnSpc>
            </a:pPr>
            <a:r>
              <a:rPr lang="sl-SI" sz="2400" dirty="0">
                <a:solidFill>
                  <a:schemeClr val="bg1"/>
                </a:solidFill>
                <a:latin typeface="Calibri" pitchFamily="34" charset="0"/>
                <a:cs typeface="Calibri" pitchFamily="34" charset="0"/>
              </a:rPr>
              <a:t>zna povedati, kar je treba.</a:t>
            </a:r>
          </a:p>
          <a:p>
            <a:pPr>
              <a:lnSpc>
                <a:spcPct val="90000"/>
              </a:lnSpc>
            </a:pPr>
            <a:endParaRPr lang="sl-SI" sz="2400" dirty="0"/>
          </a:p>
          <a:p>
            <a:pPr>
              <a:lnSpc>
                <a:spcPct val="90000"/>
              </a:lnSpc>
            </a:pPr>
            <a:endParaRPr lang="sl-SI" sz="2400" dirty="0"/>
          </a:p>
        </p:txBody>
      </p:sp>
      <p:sp>
        <p:nvSpPr>
          <p:cNvPr id="70662" name="Rectangle 6"/>
          <p:cNvSpPr>
            <a:spLocks noGrp="1" noChangeArrowheads="1"/>
          </p:cNvSpPr>
          <p:nvPr>
            <p:ph type="body" sz="half" idx="2"/>
          </p:nvPr>
        </p:nvSpPr>
        <p:spPr>
          <a:xfrm>
            <a:off x="4572000" y="1628775"/>
            <a:ext cx="3810000" cy="4251325"/>
          </a:xfrm>
        </p:spPr>
        <p:txBody>
          <a:bodyPr/>
          <a:lstStyle/>
          <a:p>
            <a:pPr algn="ctr">
              <a:lnSpc>
                <a:spcPct val="90000"/>
              </a:lnSpc>
              <a:buFontTx/>
              <a:buNone/>
            </a:pPr>
            <a:r>
              <a:rPr lang="sl-SI" sz="2400" b="1" dirty="0">
                <a:solidFill>
                  <a:schemeClr val="bg1"/>
                </a:solidFill>
                <a:latin typeface="Calibri" pitchFamily="34" charset="0"/>
                <a:cs typeface="Calibri" pitchFamily="34" charset="0"/>
              </a:rPr>
              <a:t>ZNANJE IN VEŠČINE  </a:t>
            </a:r>
          </a:p>
          <a:p>
            <a:pPr algn="ctr">
              <a:lnSpc>
                <a:spcPct val="90000"/>
              </a:lnSpc>
              <a:buFontTx/>
              <a:buNone/>
            </a:pPr>
            <a:r>
              <a:rPr lang="sl-SI" sz="2400" b="1" dirty="0">
                <a:solidFill>
                  <a:schemeClr val="bg1"/>
                </a:solidFill>
                <a:latin typeface="Calibri" pitchFamily="34" charset="0"/>
                <a:cs typeface="Calibri" pitchFamily="34" charset="0"/>
              </a:rPr>
              <a:t>DOBREGA GOVORCA</a:t>
            </a:r>
          </a:p>
          <a:p>
            <a:pPr algn="ctr">
              <a:lnSpc>
                <a:spcPct val="90000"/>
              </a:lnSpc>
              <a:buFontTx/>
              <a:buNone/>
            </a:pPr>
            <a:endParaRPr lang="sl-SI" sz="2400" b="1" dirty="0">
              <a:solidFill>
                <a:srgbClr val="FF2F97"/>
              </a:solidFill>
            </a:endParaRPr>
          </a:p>
          <a:p>
            <a:pPr>
              <a:lnSpc>
                <a:spcPct val="90000"/>
              </a:lnSpc>
            </a:pPr>
            <a:r>
              <a:rPr lang="sl-SI" sz="2400" dirty="0">
                <a:solidFill>
                  <a:schemeClr val="bg1"/>
                </a:solidFill>
                <a:latin typeface="Calibri" pitchFamily="34" charset="0"/>
                <a:cs typeface="Calibri" pitchFamily="34" charset="0"/>
              </a:rPr>
              <a:t>o komuniciranju,</a:t>
            </a:r>
          </a:p>
          <a:p>
            <a:pPr>
              <a:lnSpc>
                <a:spcPct val="90000"/>
              </a:lnSpc>
            </a:pPr>
            <a:r>
              <a:rPr lang="sl-SI" sz="2400" dirty="0">
                <a:solidFill>
                  <a:schemeClr val="bg1"/>
                </a:solidFill>
                <a:latin typeface="Calibri" pitchFamily="34" charset="0"/>
                <a:cs typeface="Calibri" pitchFamily="34" charset="0"/>
              </a:rPr>
              <a:t>o govorjenju in izražanju,</a:t>
            </a:r>
          </a:p>
          <a:p>
            <a:pPr>
              <a:lnSpc>
                <a:spcPct val="90000"/>
              </a:lnSpc>
            </a:pPr>
            <a:r>
              <a:rPr lang="sl-SI" sz="2400" dirty="0">
                <a:solidFill>
                  <a:schemeClr val="bg1"/>
                </a:solidFill>
                <a:latin typeface="Calibri" pitchFamily="34" charset="0"/>
                <a:cs typeface="Calibri" pitchFamily="34" charset="0"/>
              </a:rPr>
              <a:t>o prepričevanju,</a:t>
            </a:r>
          </a:p>
          <a:p>
            <a:pPr>
              <a:lnSpc>
                <a:spcPct val="90000"/>
              </a:lnSpc>
            </a:pPr>
            <a:r>
              <a:rPr lang="sl-SI" sz="2400" dirty="0">
                <a:solidFill>
                  <a:schemeClr val="bg1"/>
                </a:solidFill>
                <a:latin typeface="Calibri" pitchFamily="34" charset="0"/>
                <a:cs typeface="Calibri" pitchFamily="34" charset="0"/>
              </a:rPr>
              <a:t>o pripravljanju in izvajanju nastopov,</a:t>
            </a:r>
          </a:p>
          <a:p>
            <a:pPr>
              <a:lnSpc>
                <a:spcPct val="90000"/>
              </a:lnSpc>
            </a:pPr>
            <a:r>
              <a:rPr lang="sl-SI" sz="2400" dirty="0">
                <a:solidFill>
                  <a:schemeClr val="bg1"/>
                </a:solidFill>
                <a:latin typeface="Calibri" pitchFamily="34" charset="0"/>
                <a:cs typeface="Calibri" pitchFamily="34" charset="0"/>
              </a:rPr>
              <a:t>o obvladovanju občinstva,</a:t>
            </a:r>
          </a:p>
          <a:p>
            <a:pPr>
              <a:lnSpc>
                <a:spcPct val="90000"/>
              </a:lnSpc>
            </a:pPr>
            <a:r>
              <a:rPr lang="sl-SI" sz="2400" dirty="0">
                <a:solidFill>
                  <a:schemeClr val="bg1"/>
                </a:solidFill>
                <a:latin typeface="Calibri" pitchFamily="34" charset="0"/>
                <a:cs typeface="Calibri" pitchFamily="34" charset="0"/>
              </a:rPr>
              <a:t>o napakah v govorništvu.</a:t>
            </a:r>
          </a:p>
          <a:p>
            <a:pPr>
              <a:lnSpc>
                <a:spcPct val="90000"/>
              </a:lnSpc>
            </a:pPr>
            <a:endParaRPr lang="sl-SI" sz="2400" dirty="0"/>
          </a:p>
        </p:txBody>
      </p:sp>
    </p:spTree>
    <p:extLst>
      <p:ext uri="{BB962C8B-B14F-4D97-AF65-F5344CB8AC3E}">
        <p14:creationId xmlns:p14="http://schemas.microsoft.com/office/powerpoint/2010/main" val="1783079149"/>
      </p:ext>
    </p:extLst>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grada vsebine 7"/>
          <p:cNvSpPr>
            <a:spLocks noGrp="1"/>
          </p:cNvSpPr>
          <p:nvPr>
            <p:ph idx="1"/>
          </p:nvPr>
        </p:nvSpPr>
        <p:spPr/>
        <p:txBody>
          <a:bodyPr/>
          <a:lstStyle/>
          <a:p>
            <a:endParaRPr lang="sl-SI" dirty="0" smtClean="0"/>
          </a:p>
          <a:p>
            <a:endParaRPr lang="sl-SI" dirty="0"/>
          </a:p>
          <a:p>
            <a:endParaRPr lang="sl-SI" dirty="0" smtClean="0"/>
          </a:p>
          <a:p>
            <a:endParaRPr lang="sl-SI" dirty="0"/>
          </a:p>
          <a:p>
            <a:endParaRPr lang="sl-SI" dirty="0" smtClean="0"/>
          </a:p>
          <a:p>
            <a:pPr marL="109537" indent="0" algn="ctr">
              <a:buNone/>
            </a:pPr>
            <a:r>
              <a:rPr lang="sl-SI" sz="2800" dirty="0"/>
              <a:t>Slabo pripravljena predstavitev vam lahko uniči izjemno zamisel</a:t>
            </a:r>
            <a:r>
              <a:rPr lang="sl-SI" sz="2800" dirty="0" smtClean="0"/>
              <a:t>! </a:t>
            </a:r>
            <a:endParaRPr lang="sl-SI" sz="2800" dirty="0"/>
          </a:p>
          <a:p>
            <a:pPr marL="109537" indent="0">
              <a:buNone/>
            </a:pPr>
            <a:r>
              <a:rPr lang="sl-SI" sz="1200" dirty="0"/>
              <a:t>(vir: http://</a:t>
            </a:r>
            <a:r>
              <a:rPr lang="sl-SI" sz="1200" dirty="0" smtClean="0"/>
              <a:t>www.racunalniske-novice.com/novice/piano/10-nasvetov-za-uspesno-pripravo-powerpoint-predstavitev.html</a:t>
            </a:r>
            <a:r>
              <a:rPr lang="sl-SI" sz="1200" dirty="0"/>
              <a:t>)</a:t>
            </a:r>
          </a:p>
        </p:txBody>
      </p:sp>
      <p:sp>
        <p:nvSpPr>
          <p:cNvPr id="7" name="Naslov 6"/>
          <p:cNvSpPr>
            <a:spLocks noGrp="1"/>
          </p:cNvSpPr>
          <p:nvPr>
            <p:ph type="title"/>
          </p:nvPr>
        </p:nvSpPr>
        <p:spPr/>
        <p:txBody>
          <a:bodyPr/>
          <a:lstStyle/>
          <a:p>
            <a:r>
              <a:rPr lang="sl-SI" dirty="0" smtClean="0">
                <a:solidFill>
                  <a:srgbClr val="C00000"/>
                </a:solidFill>
              </a:rPr>
              <a:t>In za konec</a:t>
            </a:r>
            <a:endParaRPr lang="sl-SI" dirty="0">
              <a:solidFill>
                <a:srgbClr val="C00000"/>
              </a:solidFill>
            </a:endParaRPr>
          </a:p>
        </p:txBody>
      </p:sp>
      <p:sp>
        <p:nvSpPr>
          <p:cNvPr id="6" name="Ograda številke diapozitiva 5"/>
          <p:cNvSpPr>
            <a:spLocks noGrp="1"/>
          </p:cNvSpPr>
          <p:nvPr>
            <p:ph type="sldNum" sz="quarter" idx="10"/>
          </p:nvPr>
        </p:nvSpPr>
        <p:spPr/>
        <p:txBody>
          <a:bodyPr/>
          <a:lstStyle/>
          <a:p>
            <a:pPr>
              <a:defRPr/>
            </a:pPr>
            <a:fld id="{FC3E0AEA-562D-499F-AB78-61AD4B51664C}" type="slidenum">
              <a:rPr lang="en-US" smtClean="0"/>
              <a:pPr>
                <a:defRPr/>
              </a:pPr>
              <a:t>33</a:t>
            </a:fld>
            <a:endParaRPr lang="en-US"/>
          </a:p>
        </p:txBody>
      </p:sp>
      <p:sp>
        <p:nvSpPr>
          <p:cNvPr id="5" name="Ograda datuma 4"/>
          <p:cNvSpPr>
            <a:spLocks noGrp="1"/>
          </p:cNvSpPr>
          <p:nvPr>
            <p:ph type="dt" sz="half" idx="4294967295"/>
          </p:nvPr>
        </p:nvSpPr>
        <p:spPr>
          <a:xfrm>
            <a:off x="7224713" y="6408738"/>
            <a:ext cx="1919287" cy="365125"/>
          </a:xfrm>
        </p:spPr>
        <p:txBody>
          <a:bodyPr/>
          <a:lstStyle/>
          <a:p>
            <a:pPr>
              <a:defRPr/>
            </a:pPr>
            <a:fld id="{E4968D7A-16A1-43BB-908B-ECE5E168862B}" type="datetime1">
              <a:rPr lang="sl-SI" smtClean="0"/>
              <a:pPr>
                <a:defRPr/>
              </a:pPr>
              <a:t>23.1.2015</a:t>
            </a:fld>
            <a:endParaRPr lang="en-US"/>
          </a:p>
        </p:txBody>
      </p:sp>
      <p:pic>
        <p:nvPicPr>
          <p:cNvPr id="5122" name="Picture 2" descr="Slabo pripravljena predstavitev vam lahko uni&amp;ccaron;i izjemno zamis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5796" y="1645836"/>
            <a:ext cx="3884848" cy="2899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085471"/>
      </p:ext>
    </p:extLst>
  </p:cSld>
  <p:clrMapOvr>
    <a:masterClrMapping/>
  </p:clrMapOvr>
  <p:transition>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p:txBody>
          <a:bodyPr/>
          <a:lstStyle/>
          <a:p>
            <a:r>
              <a:rPr lang="sl-SI" sz="2000" i="1" dirty="0" smtClean="0"/>
              <a:t>slovenistika.files.wordpress.com/2008/11/smernice-za-ppt.ppt,</a:t>
            </a:r>
            <a:r>
              <a:rPr lang="sl-SI" sz="2000" b="1" i="1" dirty="0" smtClean="0"/>
              <a:t> </a:t>
            </a:r>
            <a:r>
              <a:rPr lang="sl-SI" sz="2000" dirty="0"/>
              <a:t>(datum ogleda: 1. 10. 2012)</a:t>
            </a:r>
            <a:endParaRPr lang="sl-SI" sz="2000" dirty="0">
              <a:hlinkClick r:id="rId2"/>
            </a:endParaRPr>
          </a:p>
          <a:p>
            <a:r>
              <a:rPr lang="sl-SI" sz="2000" dirty="0" smtClean="0">
                <a:hlinkClick r:id="rId2"/>
              </a:rPr>
              <a:t>http</a:t>
            </a:r>
            <a:r>
              <a:rPr lang="sl-SI" sz="2000" dirty="0">
                <a:hlinkClick r:id="rId2"/>
              </a:rPr>
              <a:t>://</a:t>
            </a:r>
            <a:r>
              <a:rPr lang="sl-SI" sz="2000" dirty="0" smtClean="0">
                <a:hlinkClick r:id="rId2"/>
              </a:rPr>
              <a:t>www.bb.si/doc/diplome/Smrekar_Gregor.pdf</a:t>
            </a:r>
            <a:r>
              <a:rPr lang="sl-SI" sz="2000" dirty="0" smtClean="0"/>
              <a:t>, (datum ogleda: 12. 10. 2013)</a:t>
            </a:r>
          </a:p>
          <a:p>
            <a:r>
              <a:rPr lang="sl-SI" sz="2000" dirty="0">
                <a:hlinkClick r:id="rId3"/>
              </a:rPr>
              <a:t>http://</a:t>
            </a:r>
            <a:r>
              <a:rPr lang="sl-SI" sz="2000" dirty="0" smtClean="0">
                <a:hlinkClick r:id="rId3"/>
              </a:rPr>
              <a:t>www.racunalniske-novice.com/novice/piano/10-nasvetov-za-uspesno-pripravo-powerpoint-predstavitev.html</a:t>
            </a:r>
            <a:r>
              <a:rPr lang="sl-SI" sz="2000" dirty="0" smtClean="0"/>
              <a:t>, </a:t>
            </a:r>
            <a:r>
              <a:rPr lang="sl-SI" sz="2000" dirty="0"/>
              <a:t>(datum ogleda: 12. 10</a:t>
            </a:r>
            <a:r>
              <a:rPr lang="sl-SI" sz="2000" dirty="0" smtClean="0"/>
              <a:t>. 2013</a:t>
            </a:r>
            <a:r>
              <a:rPr lang="sl-SI" sz="2000" dirty="0"/>
              <a:t>)</a:t>
            </a:r>
            <a:endParaRPr lang="sl-SI" sz="2000" dirty="0" smtClean="0"/>
          </a:p>
          <a:p>
            <a:endParaRPr lang="sl-SI" dirty="0"/>
          </a:p>
        </p:txBody>
      </p:sp>
      <p:sp>
        <p:nvSpPr>
          <p:cNvPr id="3" name="Naslov 2"/>
          <p:cNvSpPr>
            <a:spLocks noGrp="1"/>
          </p:cNvSpPr>
          <p:nvPr>
            <p:ph type="title"/>
          </p:nvPr>
        </p:nvSpPr>
        <p:spPr/>
        <p:txBody>
          <a:bodyPr/>
          <a:lstStyle/>
          <a:p>
            <a:r>
              <a:rPr lang="sl-SI" dirty="0" smtClean="0"/>
              <a:t>Viri</a:t>
            </a:r>
            <a:endParaRPr lang="sl-SI" dirty="0"/>
          </a:p>
        </p:txBody>
      </p:sp>
      <p:sp>
        <p:nvSpPr>
          <p:cNvPr id="4" name="Ograda številke diapozitiva 3"/>
          <p:cNvSpPr>
            <a:spLocks noGrp="1"/>
          </p:cNvSpPr>
          <p:nvPr>
            <p:ph type="sldNum" sz="quarter" idx="10"/>
          </p:nvPr>
        </p:nvSpPr>
        <p:spPr/>
        <p:txBody>
          <a:bodyPr/>
          <a:lstStyle/>
          <a:p>
            <a:pPr>
              <a:defRPr/>
            </a:pPr>
            <a:fld id="{EBACF34B-03C1-4485-8E6F-B7DD696FAFBC}" type="slidenum">
              <a:rPr lang="en-US" smtClean="0"/>
              <a:pPr>
                <a:defRPr/>
              </a:pPr>
              <a:t>34</a:t>
            </a:fld>
            <a:endParaRPr lang="en-US" dirty="0"/>
          </a:p>
        </p:txBody>
      </p:sp>
    </p:spTree>
    <p:extLst>
      <p:ext uri="{BB962C8B-B14F-4D97-AF65-F5344CB8AC3E}">
        <p14:creationId xmlns:p14="http://schemas.microsoft.com/office/powerpoint/2010/main" val="3769216012"/>
      </p:ext>
    </p:extLst>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p:txBody>
          <a:bodyPr/>
          <a:lstStyle/>
          <a:p>
            <a:pPr>
              <a:spcBef>
                <a:spcPts val="1800"/>
              </a:spcBef>
            </a:pPr>
            <a:r>
              <a:rPr lang="en-US" sz="2800" dirty="0" err="1" smtClean="0"/>
              <a:t>Naslov</a:t>
            </a:r>
            <a:r>
              <a:rPr lang="en-US" sz="2800" dirty="0" smtClean="0"/>
              <a:t> </a:t>
            </a:r>
            <a:r>
              <a:rPr lang="en-US" sz="2800" dirty="0" err="1" smtClean="0"/>
              <a:t>teme</a:t>
            </a:r>
            <a:endParaRPr lang="sl-SI" sz="2800" dirty="0"/>
          </a:p>
          <a:p>
            <a:pPr>
              <a:spcBef>
                <a:spcPts val="1800"/>
              </a:spcBef>
            </a:pPr>
            <a:r>
              <a:rPr lang="en-US" sz="2800" dirty="0" err="1" smtClean="0"/>
              <a:t>Področje</a:t>
            </a:r>
            <a:r>
              <a:rPr lang="en-US" sz="2800" dirty="0" smtClean="0"/>
              <a:t> </a:t>
            </a:r>
            <a:r>
              <a:rPr lang="en-US" sz="2800" dirty="0" err="1" smtClean="0"/>
              <a:t>teme</a:t>
            </a:r>
            <a:endParaRPr lang="sl-SI" sz="2800" dirty="0"/>
          </a:p>
          <a:p>
            <a:pPr>
              <a:spcBef>
                <a:spcPts val="1800"/>
              </a:spcBef>
            </a:pPr>
            <a:r>
              <a:rPr lang="en-US" sz="2800" dirty="0" err="1" smtClean="0"/>
              <a:t>Ime</a:t>
            </a:r>
            <a:r>
              <a:rPr lang="en-US" sz="2800" dirty="0" smtClean="0"/>
              <a:t> </a:t>
            </a:r>
            <a:r>
              <a:rPr lang="en-US" sz="2800" dirty="0"/>
              <a:t>in </a:t>
            </a:r>
            <a:r>
              <a:rPr lang="en-US" sz="2800" dirty="0" err="1"/>
              <a:t>priimek</a:t>
            </a:r>
            <a:r>
              <a:rPr lang="en-US" sz="2800" dirty="0"/>
              <a:t> </a:t>
            </a:r>
            <a:r>
              <a:rPr lang="en-US" sz="2800" dirty="0" err="1"/>
              <a:t>avtorja</a:t>
            </a:r>
            <a:r>
              <a:rPr lang="en-US" sz="2800" dirty="0"/>
              <a:t>, </a:t>
            </a:r>
            <a:r>
              <a:rPr lang="en-US" sz="2800" dirty="0" err="1"/>
              <a:t>razred</a:t>
            </a:r>
            <a:r>
              <a:rPr lang="en-US" sz="2800" dirty="0"/>
              <a:t> </a:t>
            </a:r>
            <a:endParaRPr lang="sl-SI" sz="2800" dirty="0" smtClean="0"/>
          </a:p>
          <a:p>
            <a:pPr>
              <a:spcBef>
                <a:spcPts val="1800"/>
              </a:spcBef>
            </a:pPr>
            <a:r>
              <a:rPr lang="en-US" sz="2800" dirty="0" err="1" smtClean="0"/>
              <a:t>Ime</a:t>
            </a:r>
            <a:r>
              <a:rPr lang="en-US" sz="2800" dirty="0" smtClean="0"/>
              <a:t> </a:t>
            </a:r>
            <a:r>
              <a:rPr lang="en-US" sz="2800" dirty="0"/>
              <a:t>in </a:t>
            </a:r>
            <a:r>
              <a:rPr lang="en-US" sz="2800" dirty="0" err="1"/>
              <a:t>priimek</a:t>
            </a:r>
            <a:r>
              <a:rPr lang="en-US" sz="2800" dirty="0"/>
              <a:t> </a:t>
            </a:r>
            <a:r>
              <a:rPr lang="en-US" sz="2800" dirty="0" err="1"/>
              <a:t>mentorja</a:t>
            </a:r>
            <a:r>
              <a:rPr lang="en-US" sz="2800" dirty="0"/>
              <a:t>, </a:t>
            </a:r>
            <a:r>
              <a:rPr lang="en-US" sz="2800" dirty="0" err="1" smtClean="0"/>
              <a:t>naziv</a:t>
            </a:r>
            <a:r>
              <a:rPr lang="en-US" sz="2800" dirty="0" smtClean="0"/>
              <a:t> </a:t>
            </a:r>
            <a:endParaRPr lang="sl-SI" sz="2800" dirty="0" smtClean="0"/>
          </a:p>
          <a:p>
            <a:pPr>
              <a:spcBef>
                <a:spcPts val="1800"/>
              </a:spcBef>
            </a:pPr>
            <a:r>
              <a:rPr lang="sl-SI" sz="2800" dirty="0" smtClean="0"/>
              <a:t>kraj, datum</a:t>
            </a:r>
            <a:endParaRPr lang="sl-SI" sz="2800" dirty="0"/>
          </a:p>
        </p:txBody>
      </p:sp>
      <p:sp>
        <p:nvSpPr>
          <p:cNvPr id="3" name="Naslov 2"/>
          <p:cNvSpPr>
            <a:spLocks noGrp="1"/>
          </p:cNvSpPr>
          <p:nvPr>
            <p:ph type="title"/>
          </p:nvPr>
        </p:nvSpPr>
        <p:spPr/>
        <p:txBody>
          <a:bodyPr/>
          <a:lstStyle/>
          <a:p>
            <a:r>
              <a:rPr lang="en-US" dirty="0" err="1" smtClean="0">
                <a:solidFill>
                  <a:srgbClr val="00B050"/>
                </a:solidFill>
              </a:rPr>
              <a:t>Naslovna</a:t>
            </a:r>
            <a:r>
              <a:rPr lang="sl-SI" dirty="0" smtClean="0">
                <a:solidFill>
                  <a:srgbClr val="00B050"/>
                </a:solidFill>
              </a:rPr>
              <a:t> </a:t>
            </a:r>
            <a:r>
              <a:rPr lang="en-US" dirty="0" err="1" smtClean="0">
                <a:solidFill>
                  <a:srgbClr val="00B050"/>
                </a:solidFill>
              </a:rPr>
              <a:t>prosojnica</a:t>
            </a:r>
            <a:endParaRPr lang="sl-SI" dirty="0">
              <a:solidFill>
                <a:srgbClr val="00B050"/>
              </a:solidFill>
            </a:endParaRPr>
          </a:p>
        </p:txBody>
      </p:sp>
      <p:sp>
        <p:nvSpPr>
          <p:cNvPr id="4" name="Ograda številke diapozitiva 3"/>
          <p:cNvSpPr>
            <a:spLocks noGrp="1"/>
          </p:cNvSpPr>
          <p:nvPr>
            <p:ph type="sldNum" sz="quarter" idx="10"/>
          </p:nvPr>
        </p:nvSpPr>
        <p:spPr/>
        <p:txBody>
          <a:bodyPr/>
          <a:lstStyle/>
          <a:p>
            <a:pPr>
              <a:defRPr/>
            </a:pPr>
            <a:fld id="{EBACF34B-03C1-4485-8E6F-B7DD696FAFBC}" type="slidenum">
              <a:rPr lang="en-US" smtClean="0"/>
              <a:pPr>
                <a:defRPr/>
              </a:pPr>
              <a:t>4</a:t>
            </a:fld>
            <a:endParaRPr lang="en-US" dirty="0"/>
          </a:p>
        </p:txBody>
      </p:sp>
    </p:spTree>
    <p:extLst>
      <p:ext uri="{BB962C8B-B14F-4D97-AF65-F5344CB8AC3E}">
        <p14:creationId xmlns:p14="http://schemas.microsoft.com/office/powerpoint/2010/main" val="1037614021"/>
      </p:ext>
    </p:extLst>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Ograda vsebine 1"/>
          <p:cNvSpPr>
            <a:spLocks noGrp="1"/>
          </p:cNvSpPr>
          <p:nvPr>
            <p:ph idx="1"/>
          </p:nvPr>
        </p:nvSpPr>
        <p:spPr/>
        <p:txBody>
          <a:bodyPr/>
          <a:lstStyle/>
          <a:p>
            <a:pPr eaLnBrk="1" hangingPunct="1">
              <a:spcAft>
                <a:spcPts val="600"/>
              </a:spcAft>
            </a:pPr>
            <a:r>
              <a:rPr lang="sl-SI" sz="2800" dirty="0" smtClean="0"/>
              <a:t>druga</a:t>
            </a:r>
            <a:r>
              <a:rPr lang="en-US" sz="2800" dirty="0" smtClean="0"/>
              <a:t> </a:t>
            </a:r>
            <a:r>
              <a:rPr lang="sl-SI" sz="2800" dirty="0" smtClean="0"/>
              <a:t>prosojnica</a:t>
            </a:r>
            <a:r>
              <a:rPr lang="en-US" sz="2800" dirty="0" smtClean="0"/>
              <a:t> </a:t>
            </a:r>
            <a:r>
              <a:rPr lang="sl-SI" sz="2800" dirty="0" smtClean="0"/>
              <a:t>naj podaja povzetek vsebine predstavitve</a:t>
            </a:r>
            <a:endParaRPr lang="en-US" sz="2800" dirty="0" smtClean="0"/>
          </a:p>
          <a:p>
            <a:pPr eaLnBrk="1" hangingPunct="1">
              <a:spcAft>
                <a:spcPts val="600"/>
              </a:spcAft>
            </a:pPr>
            <a:r>
              <a:rPr lang="sl-SI" sz="2800" dirty="0" smtClean="0"/>
              <a:t>sledite vrstnemu redu podanemu v osnutku</a:t>
            </a:r>
            <a:endParaRPr lang="en-US" sz="2800" dirty="0" smtClean="0"/>
          </a:p>
          <a:p>
            <a:pPr eaLnBrk="1" hangingPunct="1"/>
            <a:r>
              <a:rPr lang="sl-SI" sz="2800" dirty="0" smtClean="0"/>
              <a:t>v povzetku navedite samo glavne točke</a:t>
            </a:r>
            <a:endParaRPr lang="en-US" sz="2800" dirty="0" smtClean="0"/>
          </a:p>
          <a:p>
            <a:pPr lvl="1" eaLnBrk="1" hangingPunct="1"/>
            <a:r>
              <a:rPr lang="sl-SI" sz="2400" dirty="0" smtClean="0"/>
              <a:t>npr.</a:t>
            </a:r>
            <a:r>
              <a:rPr lang="en-US" sz="2400" dirty="0" smtClean="0"/>
              <a:t>: </a:t>
            </a:r>
            <a:r>
              <a:rPr lang="sl-SI" sz="2400" dirty="0" smtClean="0"/>
              <a:t>glavne točke uporabite za naslove prosojnic</a:t>
            </a:r>
            <a:endParaRPr lang="en-US" sz="2400" dirty="0" smtClean="0"/>
          </a:p>
          <a:p>
            <a:pPr eaLnBrk="1" hangingPunct="1"/>
            <a:endParaRPr lang="sl-SI" dirty="0" smtClean="0"/>
          </a:p>
        </p:txBody>
      </p:sp>
      <p:sp>
        <p:nvSpPr>
          <p:cNvPr id="17411" name="Ograda številke diapozitiva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67A81145-5977-4F4E-A456-2B9C7DAA0633}" type="slidenum">
              <a:rPr lang="en-US" smtClean="0"/>
              <a:pPr eaLnBrk="1" hangingPunct="1"/>
              <a:t>5</a:t>
            </a:fld>
            <a:endParaRPr lang="en-US" smtClean="0"/>
          </a:p>
        </p:txBody>
      </p:sp>
      <p:sp>
        <p:nvSpPr>
          <p:cNvPr id="4" name="Naslov 3"/>
          <p:cNvSpPr>
            <a:spLocks noGrp="1"/>
          </p:cNvSpPr>
          <p:nvPr>
            <p:ph type="title"/>
          </p:nvPr>
        </p:nvSpPr>
        <p:spPr/>
        <p:txBody>
          <a:bodyPr/>
          <a:lstStyle/>
          <a:p>
            <a:pPr eaLnBrk="1" fontAlgn="auto" hangingPunct="1">
              <a:spcAft>
                <a:spcPts val="0"/>
              </a:spcAft>
              <a:defRPr/>
            </a:pPr>
            <a:r>
              <a:rPr lang="en-US" dirty="0" smtClean="0">
                <a:solidFill>
                  <a:srgbClr val="00B050"/>
                </a:solidFill>
              </a:rPr>
              <a:t>O</a:t>
            </a:r>
            <a:r>
              <a:rPr lang="sl-SI" dirty="0" err="1" smtClean="0">
                <a:solidFill>
                  <a:srgbClr val="00B050"/>
                </a:solidFill>
              </a:rPr>
              <a:t>snutek</a:t>
            </a:r>
            <a:r>
              <a:rPr lang="sl-SI" dirty="0" smtClean="0">
                <a:solidFill>
                  <a:srgbClr val="00B050"/>
                </a:solidFill>
              </a:rPr>
              <a:t>  predstavitve</a:t>
            </a:r>
            <a:endParaRPr lang="sl-SI" dirty="0">
              <a:solidFill>
                <a:srgbClr val="00B050"/>
              </a:solidFill>
            </a:endParaRPr>
          </a:p>
        </p:txBody>
      </p:sp>
      <p:pic>
        <p:nvPicPr>
          <p:cNvPr id="17413" name="Picture 3" descr="D:\My Pictures\Microsoftov organizator izrezkov\j007882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53100" y="4560888"/>
            <a:ext cx="217170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fontAlgn="auto" hangingPunct="1">
              <a:spcAft>
                <a:spcPts val="0"/>
              </a:spcAft>
              <a:defRPr/>
            </a:pPr>
            <a:r>
              <a:rPr lang="sl-SI" dirty="0">
                <a:solidFill>
                  <a:srgbClr val="00B050"/>
                </a:solidFill>
              </a:rPr>
              <a:t>Primer dobre strukture prosojnice</a:t>
            </a:r>
            <a:endParaRPr lang="en-US" dirty="0">
              <a:solidFill>
                <a:srgbClr val="00B050"/>
              </a:solidFill>
            </a:endParaRPr>
          </a:p>
        </p:txBody>
      </p:sp>
      <p:sp>
        <p:nvSpPr>
          <p:cNvPr id="18435" name="Rectangle 3"/>
          <p:cNvSpPr>
            <a:spLocks noGrp="1" noChangeArrowheads="1"/>
          </p:cNvSpPr>
          <p:nvPr>
            <p:ph type="body" idx="1"/>
          </p:nvPr>
        </p:nvSpPr>
        <p:spPr>
          <a:xfrm>
            <a:off x="457200" y="1481138"/>
            <a:ext cx="8058150" cy="4525962"/>
          </a:xfrm>
        </p:spPr>
        <p:txBody>
          <a:bodyPr/>
          <a:lstStyle/>
          <a:p>
            <a:pPr eaLnBrk="1" hangingPunct="1">
              <a:spcBef>
                <a:spcPts val="1800"/>
              </a:spcBef>
            </a:pPr>
            <a:r>
              <a:rPr lang="sl-SI" sz="2800" dirty="0" smtClean="0"/>
              <a:t>predstavite</a:t>
            </a:r>
            <a:r>
              <a:rPr lang="en-US" sz="2800" dirty="0" smtClean="0"/>
              <a:t> </a:t>
            </a:r>
            <a:r>
              <a:rPr lang="sl-SI" sz="2800" dirty="0" smtClean="0"/>
              <a:t>največ eno do dve</a:t>
            </a:r>
            <a:r>
              <a:rPr lang="en-US" sz="2800" dirty="0" smtClean="0"/>
              <a:t> </a:t>
            </a:r>
            <a:r>
              <a:rPr lang="sl-SI" sz="2800" dirty="0" smtClean="0"/>
              <a:t>prosojnici na minuto</a:t>
            </a:r>
            <a:endParaRPr lang="en-US" sz="2800" dirty="0" smtClean="0"/>
          </a:p>
          <a:p>
            <a:pPr eaLnBrk="1" hangingPunct="1">
              <a:spcBef>
                <a:spcPts val="1800"/>
              </a:spcBef>
            </a:pPr>
            <a:r>
              <a:rPr lang="sl-SI" sz="2800" dirty="0" smtClean="0"/>
              <a:t>podajajte samo ključne besede (praviloma ne zapisujte celih stavkov)</a:t>
            </a:r>
            <a:endParaRPr lang="en-US" sz="2800" dirty="0" smtClean="0"/>
          </a:p>
          <a:p>
            <a:pPr eaLnBrk="1" hangingPunct="1">
              <a:spcBef>
                <a:spcPts val="1800"/>
              </a:spcBef>
            </a:pPr>
            <a:r>
              <a:rPr lang="sl-SI" sz="2800" dirty="0" smtClean="0"/>
              <a:t>na prosojnici navedite največ štiri ali pet točk </a:t>
            </a:r>
            <a:endParaRPr lang="en-US" sz="2800" dirty="0" smtClean="0"/>
          </a:p>
          <a:p>
            <a:pPr eaLnBrk="1" hangingPunct="1">
              <a:spcBef>
                <a:spcPts val="1800"/>
              </a:spcBef>
            </a:pPr>
            <a:r>
              <a:rPr lang="sl-SI" sz="2800" dirty="0" smtClean="0"/>
              <a:t>torej, izogibajte se leporečju, uporabljajte ključne besede</a:t>
            </a:r>
          </a:p>
          <a:p>
            <a:pPr eaLnBrk="1" hangingPunct="1">
              <a:spcBef>
                <a:spcPts val="1800"/>
              </a:spcBef>
            </a:pPr>
            <a:r>
              <a:rPr lang="sl-SI" sz="2800" dirty="0" smtClean="0"/>
              <a:t>namesto naštevanja uporabljaj </a:t>
            </a:r>
            <a:r>
              <a:rPr lang="sl-SI" sz="2800" dirty="0" err="1" smtClean="0"/>
              <a:t>SmartArt</a:t>
            </a:r>
            <a:r>
              <a:rPr lang="sl-SI" sz="2800" dirty="0" smtClean="0"/>
              <a:t> oblike</a:t>
            </a:r>
          </a:p>
          <a:p>
            <a:pPr eaLnBrk="1" hangingPunct="1">
              <a:spcBef>
                <a:spcPts val="1800"/>
              </a:spcBef>
            </a:pPr>
            <a:r>
              <a:rPr lang="en-US" sz="2800" dirty="0" err="1">
                <a:solidFill>
                  <a:srgbClr val="00B050"/>
                </a:solidFill>
                <a:effectLst>
                  <a:outerShdw blurRad="38100" dist="38100" dir="2700000" algn="tl">
                    <a:srgbClr val="000000">
                      <a:alpha val="43137"/>
                    </a:srgbClr>
                  </a:outerShdw>
                </a:effectLst>
              </a:rPr>
              <a:t>Pravilo</a:t>
            </a:r>
            <a:r>
              <a:rPr lang="en-US" sz="2800" dirty="0">
                <a:solidFill>
                  <a:srgbClr val="00B050"/>
                </a:solidFill>
                <a:effectLst>
                  <a:outerShdw blurRad="38100" dist="38100" dir="2700000" algn="tl">
                    <a:srgbClr val="000000">
                      <a:alpha val="43137"/>
                    </a:srgbClr>
                  </a:outerShdw>
                </a:effectLst>
              </a:rPr>
              <a:t>: </a:t>
            </a:r>
            <a:r>
              <a:rPr lang="en-US" sz="2800" dirty="0" err="1">
                <a:solidFill>
                  <a:srgbClr val="00B050"/>
                </a:solidFill>
                <a:effectLst>
                  <a:outerShdw blurRad="38100" dist="38100" dir="2700000" algn="tl">
                    <a:srgbClr val="000000">
                      <a:alpha val="43137"/>
                    </a:srgbClr>
                  </a:outerShdw>
                </a:effectLst>
              </a:rPr>
              <a:t>manj</a:t>
            </a:r>
            <a:r>
              <a:rPr lang="en-US" sz="2800" dirty="0">
                <a:solidFill>
                  <a:srgbClr val="00B050"/>
                </a:solidFill>
                <a:effectLst>
                  <a:outerShdw blurRad="38100" dist="38100" dir="2700000" algn="tl">
                    <a:srgbClr val="000000">
                      <a:alpha val="43137"/>
                    </a:srgbClr>
                  </a:outerShdw>
                </a:effectLst>
              </a:rPr>
              <a:t> je </a:t>
            </a:r>
            <a:r>
              <a:rPr lang="en-US" sz="2800" dirty="0" err="1">
                <a:solidFill>
                  <a:srgbClr val="00B050"/>
                </a:solidFill>
                <a:effectLst>
                  <a:outerShdw blurRad="38100" dist="38100" dir="2700000" algn="tl">
                    <a:srgbClr val="000000">
                      <a:alpha val="43137"/>
                    </a:srgbClr>
                  </a:outerShdw>
                </a:effectLst>
              </a:rPr>
              <a:t>več</a:t>
            </a:r>
            <a:r>
              <a:rPr lang="en-US" sz="2800" dirty="0">
                <a:solidFill>
                  <a:srgbClr val="00B050"/>
                </a:solidFill>
                <a:effectLst>
                  <a:outerShdw blurRad="38100" dist="38100" dir="2700000" algn="tl">
                    <a:srgbClr val="000000">
                      <a:alpha val="43137"/>
                    </a:srgbClr>
                  </a:outerShdw>
                </a:effectLst>
              </a:rPr>
              <a:t>!</a:t>
            </a:r>
            <a:endParaRPr lang="en-US" sz="2800" dirty="0" smtClean="0">
              <a:solidFill>
                <a:srgbClr val="00B050"/>
              </a:solidFill>
              <a:effectLst>
                <a:outerShdw blurRad="38100" dist="38100" dir="2700000" algn="tl">
                  <a:srgbClr val="000000">
                    <a:alpha val="43137"/>
                  </a:srgbClr>
                </a:outerShdw>
              </a:effectLst>
            </a:endParaRPr>
          </a:p>
          <a:p>
            <a:pPr eaLnBrk="1" hangingPunct="1">
              <a:buFont typeface="Wingdings" pitchFamily="2" charset="2"/>
              <a:buNone/>
            </a:pPr>
            <a:endParaRPr lang="en-US" dirty="0" smtClean="0"/>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vsebine 1"/>
          <p:cNvSpPr>
            <a:spLocks noGrp="1"/>
          </p:cNvSpPr>
          <p:nvPr>
            <p:ph idx="1"/>
          </p:nvPr>
        </p:nvSpPr>
        <p:spPr/>
        <p:txBody>
          <a:bodyPr/>
          <a:lstStyle/>
          <a:p>
            <a:endParaRPr lang="sl-SI"/>
          </a:p>
        </p:txBody>
      </p:sp>
      <p:sp>
        <p:nvSpPr>
          <p:cNvPr id="3" name="Naslov 2"/>
          <p:cNvSpPr>
            <a:spLocks noGrp="1"/>
          </p:cNvSpPr>
          <p:nvPr>
            <p:ph type="title"/>
          </p:nvPr>
        </p:nvSpPr>
        <p:spPr/>
        <p:txBody>
          <a:bodyPr/>
          <a:lstStyle/>
          <a:p>
            <a:r>
              <a:rPr lang="sl-SI" dirty="0" smtClean="0">
                <a:solidFill>
                  <a:srgbClr val="00B050"/>
                </a:solidFill>
              </a:rPr>
              <a:t>Primer uporabe </a:t>
            </a:r>
            <a:r>
              <a:rPr lang="sl-SI" dirty="0" err="1" smtClean="0">
                <a:solidFill>
                  <a:srgbClr val="00B050"/>
                </a:solidFill>
              </a:rPr>
              <a:t>SmartArt</a:t>
            </a:r>
            <a:r>
              <a:rPr lang="sl-SI" dirty="0" smtClean="0">
                <a:solidFill>
                  <a:srgbClr val="00B050"/>
                </a:solidFill>
              </a:rPr>
              <a:t>-a</a:t>
            </a:r>
            <a:endParaRPr lang="sl-SI" dirty="0">
              <a:solidFill>
                <a:srgbClr val="00B050"/>
              </a:solidFill>
            </a:endParaRPr>
          </a:p>
        </p:txBody>
      </p:sp>
      <p:sp>
        <p:nvSpPr>
          <p:cNvPr id="4" name="Ograda številke diapozitiva 3"/>
          <p:cNvSpPr>
            <a:spLocks noGrp="1"/>
          </p:cNvSpPr>
          <p:nvPr>
            <p:ph type="sldNum" sz="quarter" idx="10"/>
          </p:nvPr>
        </p:nvSpPr>
        <p:spPr/>
        <p:txBody>
          <a:bodyPr/>
          <a:lstStyle/>
          <a:p>
            <a:pPr>
              <a:defRPr/>
            </a:pPr>
            <a:fld id="{EBACF34B-03C1-4485-8E6F-B7DD696FAFBC}" type="slidenum">
              <a:rPr lang="en-US" smtClean="0"/>
              <a:pPr>
                <a:defRPr/>
              </a:pPr>
              <a:t>7</a:t>
            </a:fld>
            <a:endParaRPr lang="en-US" dirty="0"/>
          </a:p>
        </p:txBody>
      </p:sp>
      <p:graphicFrame>
        <p:nvGraphicFramePr>
          <p:cNvPr id="5" name="Content Placeholder 6"/>
          <p:cNvGraphicFramePr>
            <a:graphicFrameLocks/>
          </p:cNvGraphicFramePr>
          <p:nvPr>
            <p:extLst>
              <p:ext uri="{D42A27DB-BD31-4B8C-83A1-F6EECF244321}">
                <p14:modId xmlns:p14="http://schemas.microsoft.com/office/powerpoint/2010/main" val="1479218299"/>
              </p:ext>
            </p:extLst>
          </p:nvPr>
        </p:nvGraphicFramePr>
        <p:xfrm>
          <a:off x="112921" y="1178906"/>
          <a:ext cx="8890620" cy="3068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Straight Arrow Connector 10"/>
          <p:cNvCxnSpPr/>
          <p:nvPr/>
        </p:nvCxnSpPr>
        <p:spPr>
          <a:xfrm>
            <a:off x="93735" y="5355370"/>
            <a:ext cx="144016" cy="0"/>
          </a:xfrm>
          <a:prstGeom prst="straightConnector1">
            <a:avLst/>
          </a:prstGeom>
          <a:ln w="57150">
            <a:tailEnd type="arrow"/>
          </a:ln>
        </p:spPr>
        <p:style>
          <a:lnRef idx="3">
            <a:schemeClr val="accent1"/>
          </a:lnRef>
          <a:fillRef idx="0">
            <a:schemeClr val="accent1"/>
          </a:fillRef>
          <a:effectRef idx="2">
            <a:schemeClr val="accent1"/>
          </a:effectRef>
          <a:fontRef idx="minor">
            <a:schemeClr val="tx1"/>
          </a:fontRef>
        </p:style>
      </p:cxnSp>
      <p:graphicFrame>
        <p:nvGraphicFramePr>
          <p:cNvPr id="7" name="Content Placeholder 6"/>
          <p:cNvGraphicFramePr>
            <a:graphicFrameLocks/>
          </p:cNvGraphicFramePr>
          <p:nvPr>
            <p:extLst>
              <p:ext uri="{D42A27DB-BD31-4B8C-83A1-F6EECF244321}">
                <p14:modId xmlns:p14="http://schemas.microsoft.com/office/powerpoint/2010/main" val="3664010831"/>
              </p:ext>
            </p:extLst>
          </p:nvPr>
        </p:nvGraphicFramePr>
        <p:xfrm>
          <a:off x="181880" y="3771194"/>
          <a:ext cx="8890620" cy="306896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8" name="Straight Arrow Connector 11"/>
          <p:cNvCxnSpPr/>
          <p:nvPr/>
        </p:nvCxnSpPr>
        <p:spPr>
          <a:xfrm>
            <a:off x="8986215" y="2691074"/>
            <a:ext cx="144016" cy="0"/>
          </a:xfrm>
          <a:prstGeom prst="straightConnector1">
            <a:avLst/>
          </a:prstGeom>
          <a:ln w="57150">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32891295"/>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graphicEl>
                                              <a:dgm id="{90D4AC1A-4BC1-4F88-A692-38B609F4BA48}"/>
                                            </p:graphicEl>
                                          </p:spTgt>
                                        </p:tgtEl>
                                        <p:attrNameLst>
                                          <p:attrName>style.visibility</p:attrName>
                                        </p:attrNameLst>
                                      </p:cBhvr>
                                      <p:to>
                                        <p:strVal val="visible"/>
                                      </p:to>
                                    </p:set>
                                    <p:animEffect transition="in" filter="fade">
                                      <p:cBhvr>
                                        <p:cTn id="7" dur="500"/>
                                        <p:tgtEl>
                                          <p:spTgt spid="5">
                                            <p:graphicEl>
                                              <a:dgm id="{90D4AC1A-4BC1-4F88-A692-38B609F4BA48}"/>
                                            </p:graphic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graphicEl>
                                              <a:dgm id="{86F3B82F-F1F2-469C-9CF3-0E0CA3BAC3E7}"/>
                                            </p:graphicEl>
                                          </p:spTgt>
                                        </p:tgtEl>
                                        <p:attrNameLst>
                                          <p:attrName>style.visibility</p:attrName>
                                        </p:attrNameLst>
                                      </p:cBhvr>
                                      <p:to>
                                        <p:strVal val="visible"/>
                                      </p:to>
                                    </p:set>
                                    <p:animEffect transition="in" filter="fade">
                                      <p:cBhvr>
                                        <p:cTn id="11" dur="500"/>
                                        <p:tgtEl>
                                          <p:spTgt spid="5">
                                            <p:graphicEl>
                                              <a:dgm id="{86F3B82F-F1F2-469C-9CF3-0E0CA3BAC3E7}"/>
                                            </p:graphic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graphicEl>
                                              <a:dgm id="{FCAEBC23-7F0B-4773-A302-D3C6A90BB53D}"/>
                                            </p:graphicEl>
                                          </p:spTgt>
                                        </p:tgtEl>
                                        <p:attrNameLst>
                                          <p:attrName>style.visibility</p:attrName>
                                        </p:attrNameLst>
                                      </p:cBhvr>
                                      <p:to>
                                        <p:strVal val="visible"/>
                                      </p:to>
                                    </p:set>
                                    <p:animEffect transition="in" filter="fade">
                                      <p:cBhvr>
                                        <p:cTn id="15" dur="500"/>
                                        <p:tgtEl>
                                          <p:spTgt spid="5">
                                            <p:graphicEl>
                                              <a:dgm id="{FCAEBC23-7F0B-4773-A302-D3C6A90BB53D}"/>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13E929EA-A5B1-4183-802F-42864EC8F5FD}"/>
                                            </p:graphicEl>
                                          </p:spTgt>
                                        </p:tgtEl>
                                        <p:attrNameLst>
                                          <p:attrName>style.visibility</p:attrName>
                                        </p:attrNameLst>
                                      </p:cBhvr>
                                      <p:to>
                                        <p:strVal val="visible"/>
                                      </p:to>
                                    </p:set>
                                    <p:animEffect transition="in" filter="fade">
                                      <p:cBhvr>
                                        <p:cTn id="18" dur="500"/>
                                        <p:tgtEl>
                                          <p:spTgt spid="5">
                                            <p:graphicEl>
                                              <a:dgm id="{13E929EA-A5B1-4183-802F-42864EC8F5FD}"/>
                                            </p:graphicEl>
                                          </p:spTgt>
                                        </p:tgtEl>
                                      </p:cBhvr>
                                    </p:animEffect>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5">
                                            <p:graphicEl>
                                              <a:dgm id="{20F4A683-5AE0-4B4C-B0F7-A6B14FE71615}"/>
                                            </p:graphicEl>
                                          </p:spTgt>
                                        </p:tgtEl>
                                        <p:attrNameLst>
                                          <p:attrName>style.visibility</p:attrName>
                                        </p:attrNameLst>
                                      </p:cBhvr>
                                      <p:to>
                                        <p:strVal val="visible"/>
                                      </p:to>
                                    </p:set>
                                    <p:animEffect transition="in" filter="fade">
                                      <p:cBhvr>
                                        <p:cTn id="22" dur="500"/>
                                        <p:tgtEl>
                                          <p:spTgt spid="5">
                                            <p:graphicEl>
                                              <a:dgm id="{20F4A683-5AE0-4B4C-B0F7-A6B14FE71615}"/>
                                            </p:graphicEl>
                                          </p:spTgt>
                                        </p:tgtEl>
                                      </p:cBhvr>
                                    </p:animEffect>
                                  </p:childTnLst>
                                </p:cTn>
                              </p:par>
                            </p:childTnLst>
                          </p:cTn>
                        </p:par>
                        <p:par>
                          <p:cTn id="23" fill="hold">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5">
                                            <p:graphicEl>
                                              <a:dgm id="{5E3B4934-7786-4BC7-84DB-8F1CCADEA89D}"/>
                                            </p:graphicEl>
                                          </p:spTgt>
                                        </p:tgtEl>
                                        <p:attrNameLst>
                                          <p:attrName>style.visibility</p:attrName>
                                        </p:attrNameLst>
                                      </p:cBhvr>
                                      <p:to>
                                        <p:strVal val="visible"/>
                                      </p:to>
                                    </p:set>
                                    <p:animEffect transition="in" filter="fade">
                                      <p:cBhvr>
                                        <p:cTn id="26" dur="500"/>
                                        <p:tgtEl>
                                          <p:spTgt spid="5">
                                            <p:graphicEl>
                                              <a:dgm id="{5E3B4934-7786-4BC7-84DB-8F1CCADEA89D}"/>
                                            </p:graphic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5">
                                            <p:graphicEl>
                                              <a:dgm id="{79D6572E-6825-4DA6-9419-DA0C5143FB41}"/>
                                            </p:graphicEl>
                                          </p:spTgt>
                                        </p:tgtEl>
                                        <p:attrNameLst>
                                          <p:attrName>style.visibility</p:attrName>
                                        </p:attrNameLst>
                                      </p:cBhvr>
                                      <p:to>
                                        <p:strVal val="visible"/>
                                      </p:to>
                                    </p:set>
                                    <p:animEffect transition="in" filter="fade">
                                      <p:cBhvr>
                                        <p:cTn id="29" dur="500"/>
                                        <p:tgtEl>
                                          <p:spTgt spid="5">
                                            <p:graphicEl>
                                              <a:dgm id="{79D6572E-6825-4DA6-9419-DA0C5143FB41}"/>
                                            </p:graphicEl>
                                          </p:spTgt>
                                        </p:tgtEl>
                                      </p:cBhvr>
                                    </p:animEffect>
                                  </p:childTnLst>
                                </p:cTn>
                              </p:par>
                            </p:childTnLst>
                          </p:cTn>
                        </p:par>
                        <p:par>
                          <p:cTn id="30" fill="hold">
                            <p:stCondLst>
                              <p:cond delay="2500"/>
                            </p:stCondLst>
                            <p:childTnLst>
                              <p:par>
                                <p:cTn id="31" presetID="10" presetClass="entr" presetSubtype="0" fill="hold" grpId="0" nodeType="afterEffect">
                                  <p:stCondLst>
                                    <p:cond delay="0"/>
                                  </p:stCondLst>
                                  <p:childTnLst>
                                    <p:set>
                                      <p:cBhvr>
                                        <p:cTn id="32" dur="1" fill="hold">
                                          <p:stCondLst>
                                            <p:cond delay="0"/>
                                          </p:stCondLst>
                                        </p:cTn>
                                        <p:tgtEl>
                                          <p:spTgt spid="5">
                                            <p:graphicEl>
                                              <a:dgm id="{B5D9AB20-7441-492A-8057-BB86C4942C42}"/>
                                            </p:graphicEl>
                                          </p:spTgt>
                                        </p:tgtEl>
                                        <p:attrNameLst>
                                          <p:attrName>style.visibility</p:attrName>
                                        </p:attrNameLst>
                                      </p:cBhvr>
                                      <p:to>
                                        <p:strVal val="visible"/>
                                      </p:to>
                                    </p:set>
                                    <p:animEffect transition="in" filter="fade">
                                      <p:cBhvr>
                                        <p:cTn id="33" dur="500"/>
                                        <p:tgtEl>
                                          <p:spTgt spid="5">
                                            <p:graphicEl>
                                              <a:dgm id="{B5D9AB20-7441-492A-8057-BB86C4942C42}"/>
                                            </p:graphicEl>
                                          </p:spTgt>
                                        </p:tgtEl>
                                      </p:cBhvr>
                                    </p:animEffect>
                                  </p:childTnLst>
                                </p:cTn>
                              </p:par>
                            </p:childTnLst>
                          </p:cTn>
                        </p:par>
                        <p:par>
                          <p:cTn id="34" fill="hold">
                            <p:stCondLst>
                              <p:cond delay="3000"/>
                            </p:stCondLst>
                            <p:childTnLst>
                              <p:par>
                                <p:cTn id="35" presetID="10" presetClass="entr" presetSubtype="0" fill="hold" grpId="0" nodeType="afterEffect">
                                  <p:stCondLst>
                                    <p:cond delay="0"/>
                                  </p:stCondLst>
                                  <p:childTnLst>
                                    <p:set>
                                      <p:cBhvr>
                                        <p:cTn id="36" dur="1" fill="hold">
                                          <p:stCondLst>
                                            <p:cond delay="0"/>
                                          </p:stCondLst>
                                        </p:cTn>
                                        <p:tgtEl>
                                          <p:spTgt spid="5">
                                            <p:graphicEl>
                                              <a:dgm id="{C44144A6-B3F6-45F3-A781-78CCC960EB1C}"/>
                                            </p:graphicEl>
                                          </p:spTgt>
                                        </p:tgtEl>
                                        <p:attrNameLst>
                                          <p:attrName>style.visibility</p:attrName>
                                        </p:attrNameLst>
                                      </p:cBhvr>
                                      <p:to>
                                        <p:strVal val="visible"/>
                                      </p:to>
                                    </p:set>
                                    <p:animEffect transition="in" filter="fade">
                                      <p:cBhvr>
                                        <p:cTn id="37" dur="500"/>
                                        <p:tgtEl>
                                          <p:spTgt spid="5">
                                            <p:graphicEl>
                                              <a:dgm id="{C44144A6-B3F6-45F3-A781-78CCC960EB1C}"/>
                                            </p:graphic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
                                            <p:graphicEl>
                                              <a:dgm id="{3D086AF1-7C83-40DE-B16B-9446BB1BCD68}"/>
                                            </p:graphicEl>
                                          </p:spTgt>
                                        </p:tgtEl>
                                        <p:attrNameLst>
                                          <p:attrName>style.visibility</p:attrName>
                                        </p:attrNameLst>
                                      </p:cBhvr>
                                      <p:to>
                                        <p:strVal val="visible"/>
                                      </p:to>
                                    </p:set>
                                    <p:animEffect transition="in" filter="fade">
                                      <p:cBhvr>
                                        <p:cTn id="40" dur="500"/>
                                        <p:tgtEl>
                                          <p:spTgt spid="5">
                                            <p:graphicEl>
                                              <a:dgm id="{3D086AF1-7C83-40DE-B16B-9446BB1BCD68}"/>
                                            </p:graphicEl>
                                          </p:spTgt>
                                        </p:tgtEl>
                                      </p:cBhvr>
                                    </p:animEffect>
                                  </p:childTnLst>
                                </p:cTn>
                              </p:par>
                            </p:childTnLst>
                          </p:cTn>
                        </p:par>
                        <p:par>
                          <p:cTn id="41" fill="hold">
                            <p:stCondLst>
                              <p:cond delay="3500"/>
                            </p:stCondLst>
                            <p:childTnLst>
                              <p:par>
                                <p:cTn id="42" presetID="10" presetClass="entr" presetSubtype="0" fill="hold" grpId="0" nodeType="afterEffect">
                                  <p:stCondLst>
                                    <p:cond delay="0"/>
                                  </p:stCondLst>
                                  <p:childTnLst>
                                    <p:set>
                                      <p:cBhvr>
                                        <p:cTn id="43" dur="1" fill="hold">
                                          <p:stCondLst>
                                            <p:cond delay="0"/>
                                          </p:stCondLst>
                                        </p:cTn>
                                        <p:tgtEl>
                                          <p:spTgt spid="5">
                                            <p:graphicEl>
                                              <a:dgm id="{9BB56189-C573-496D-A166-BEE38E75838E}"/>
                                            </p:graphicEl>
                                          </p:spTgt>
                                        </p:tgtEl>
                                        <p:attrNameLst>
                                          <p:attrName>style.visibility</p:attrName>
                                        </p:attrNameLst>
                                      </p:cBhvr>
                                      <p:to>
                                        <p:strVal val="visible"/>
                                      </p:to>
                                    </p:set>
                                    <p:animEffect transition="in" filter="fade">
                                      <p:cBhvr>
                                        <p:cTn id="44" dur="500"/>
                                        <p:tgtEl>
                                          <p:spTgt spid="5">
                                            <p:graphicEl>
                                              <a:dgm id="{9BB56189-C573-496D-A166-BEE38E75838E}"/>
                                            </p:graphicEl>
                                          </p:spTgt>
                                        </p:tgtEl>
                                      </p:cBhvr>
                                    </p:animEffect>
                                  </p:childTnLst>
                                </p:cTn>
                              </p:par>
                            </p:childTnLst>
                          </p:cTn>
                        </p:par>
                        <p:par>
                          <p:cTn id="45" fill="hold">
                            <p:stCondLst>
                              <p:cond delay="4000"/>
                            </p:stCondLst>
                            <p:childTnLst>
                              <p:par>
                                <p:cTn id="46" presetID="10" presetClass="entr" presetSubtype="0" fill="hold" nodeType="after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fade">
                                      <p:cBhvr>
                                        <p:cTn id="48" dur="500"/>
                                        <p:tgtEl>
                                          <p:spTgt spid="8"/>
                                        </p:tgtEl>
                                      </p:cBhvr>
                                    </p:animEffect>
                                  </p:childTnLst>
                                </p:cTn>
                              </p:par>
                            </p:childTnLst>
                          </p:cTn>
                        </p:par>
                        <p:par>
                          <p:cTn id="49" fill="hold">
                            <p:stCondLst>
                              <p:cond delay="4500"/>
                            </p:stCondLst>
                            <p:childTnLst>
                              <p:par>
                                <p:cTn id="50" presetID="10" presetClass="entr" presetSubtype="0" fill="hold" nodeType="after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fade">
                                      <p:cBhvr>
                                        <p:cTn id="52" dur="500"/>
                                        <p:tgtEl>
                                          <p:spTgt spid="6"/>
                                        </p:tgtEl>
                                      </p:cBhvr>
                                    </p:animEffect>
                                  </p:childTnLst>
                                </p:cTn>
                              </p:par>
                            </p:childTnLst>
                          </p:cTn>
                        </p:par>
                        <p:par>
                          <p:cTn id="53" fill="hold">
                            <p:stCondLst>
                              <p:cond delay="5000"/>
                            </p:stCondLst>
                            <p:childTnLst>
                              <p:par>
                                <p:cTn id="54" presetID="10" presetClass="entr" presetSubtype="0" fill="hold" grpId="0" nodeType="afterEffect">
                                  <p:stCondLst>
                                    <p:cond delay="0"/>
                                  </p:stCondLst>
                                  <p:childTnLst>
                                    <p:set>
                                      <p:cBhvr>
                                        <p:cTn id="55" dur="1" fill="hold">
                                          <p:stCondLst>
                                            <p:cond delay="0"/>
                                          </p:stCondLst>
                                        </p:cTn>
                                        <p:tgtEl>
                                          <p:spTgt spid="7">
                                            <p:graphicEl>
                                              <a:dgm id="{90D4AC1A-4BC1-4F88-A692-38B609F4BA48}"/>
                                            </p:graphicEl>
                                          </p:spTgt>
                                        </p:tgtEl>
                                        <p:attrNameLst>
                                          <p:attrName>style.visibility</p:attrName>
                                        </p:attrNameLst>
                                      </p:cBhvr>
                                      <p:to>
                                        <p:strVal val="visible"/>
                                      </p:to>
                                    </p:set>
                                    <p:animEffect transition="in" filter="fade">
                                      <p:cBhvr>
                                        <p:cTn id="56" dur="500"/>
                                        <p:tgtEl>
                                          <p:spTgt spid="7">
                                            <p:graphicEl>
                                              <a:dgm id="{90D4AC1A-4BC1-4F88-A692-38B609F4BA48}"/>
                                            </p:graphicEl>
                                          </p:spTgt>
                                        </p:tgtEl>
                                      </p:cBhvr>
                                    </p:animEffect>
                                  </p:childTnLst>
                                </p:cTn>
                              </p:par>
                            </p:childTnLst>
                          </p:cTn>
                        </p:par>
                        <p:par>
                          <p:cTn id="57" fill="hold">
                            <p:stCondLst>
                              <p:cond delay="5500"/>
                            </p:stCondLst>
                            <p:childTnLst>
                              <p:par>
                                <p:cTn id="58" presetID="10" presetClass="entr" presetSubtype="0" fill="hold" grpId="0" nodeType="afterEffect">
                                  <p:stCondLst>
                                    <p:cond delay="0"/>
                                  </p:stCondLst>
                                  <p:childTnLst>
                                    <p:set>
                                      <p:cBhvr>
                                        <p:cTn id="59" dur="1" fill="hold">
                                          <p:stCondLst>
                                            <p:cond delay="0"/>
                                          </p:stCondLst>
                                        </p:cTn>
                                        <p:tgtEl>
                                          <p:spTgt spid="7">
                                            <p:graphicEl>
                                              <a:dgm id="{86F3B82F-F1F2-469C-9CF3-0E0CA3BAC3E7}"/>
                                            </p:graphicEl>
                                          </p:spTgt>
                                        </p:tgtEl>
                                        <p:attrNameLst>
                                          <p:attrName>style.visibility</p:attrName>
                                        </p:attrNameLst>
                                      </p:cBhvr>
                                      <p:to>
                                        <p:strVal val="visible"/>
                                      </p:to>
                                    </p:set>
                                    <p:animEffect transition="in" filter="fade">
                                      <p:cBhvr>
                                        <p:cTn id="60" dur="500"/>
                                        <p:tgtEl>
                                          <p:spTgt spid="7">
                                            <p:graphicEl>
                                              <a:dgm id="{86F3B82F-F1F2-469C-9CF3-0E0CA3BAC3E7}"/>
                                            </p:graphicEl>
                                          </p:spTgt>
                                        </p:tgtEl>
                                      </p:cBhvr>
                                    </p:animEffect>
                                  </p:childTnLst>
                                </p:cTn>
                              </p:par>
                            </p:childTnLst>
                          </p:cTn>
                        </p:par>
                        <p:par>
                          <p:cTn id="61" fill="hold">
                            <p:stCondLst>
                              <p:cond delay="6000"/>
                            </p:stCondLst>
                            <p:childTnLst>
                              <p:par>
                                <p:cTn id="62" presetID="10" presetClass="entr" presetSubtype="0" fill="hold" grpId="0" nodeType="afterEffect">
                                  <p:stCondLst>
                                    <p:cond delay="0"/>
                                  </p:stCondLst>
                                  <p:childTnLst>
                                    <p:set>
                                      <p:cBhvr>
                                        <p:cTn id="63" dur="1" fill="hold">
                                          <p:stCondLst>
                                            <p:cond delay="0"/>
                                          </p:stCondLst>
                                        </p:cTn>
                                        <p:tgtEl>
                                          <p:spTgt spid="7">
                                            <p:graphicEl>
                                              <a:dgm id="{FCAEBC23-7F0B-4773-A302-D3C6A90BB53D}"/>
                                            </p:graphicEl>
                                          </p:spTgt>
                                        </p:tgtEl>
                                        <p:attrNameLst>
                                          <p:attrName>style.visibility</p:attrName>
                                        </p:attrNameLst>
                                      </p:cBhvr>
                                      <p:to>
                                        <p:strVal val="visible"/>
                                      </p:to>
                                    </p:set>
                                    <p:animEffect transition="in" filter="fade">
                                      <p:cBhvr>
                                        <p:cTn id="64" dur="500"/>
                                        <p:tgtEl>
                                          <p:spTgt spid="7">
                                            <p:graphicEl>
                                              <a:dgm id="{FCAEBC23-7F0B-4773-A302-D3C6A90BB53D}"/>
                                            </p:graphicEl>
                                          </p:spTgt>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7">
                                            <p:graphicEl>
                                              <a:dgm id="{C37EF847-7DE5-4662-B78B-AB9B3C728350}"/>
                                            </p:graphicEl>
                                          </p:spTgt>
                                        </p:tgtEl>
                                        <p:attrNameLst>
                                          <p:attrName>style.visibility</p:attrName>
                                        </p:attrNameLst>
                                      </p:cBhvr>
                                      <p:to>
                                        <p:strVal val="visible"/>
                                      </p:to>
                                    </p:set>
                                    <p:animEffect transition="in" filter="fade">
                                      <p:cBhvr>
                                        <p:cTn id="67" dur="500"/>
                                        <p:tgtEl>
                                          <p:spTgt spid="7">
                                            <p:graphicEl>
                                              <a:dgm id="{C37EF847-7DE5-4662-B78B-AB9B3C728350}"/>
                                            </p:graphicEl>
                                          </p:spTgt>
                                        </p:tgtEl>
                                      </p:cBhvr>
                                    </p:animEffect>
                                  </p:childTnLst>
                                </p:cTn>
                              </p:par>
                            </p:childTnLst>
                          </p:cTn>
                        </p:par>
                        <p:par>
                          <p:cTn id="68" fill="hold">
                            <p:stCondLst>
                              <p:cond delay="6500"/>
                            </p:stCondLst>
                            <p:childTnLst>
                              <p:par>
                                <p:cTn id="69" presetID="10" presetClass="entr" presetSubtype="0" fill="hold" grpId="0" nodeType="afterEffect">
                                  <p:stCondLst>
                                    <p:cond delay="0"/>
                                  </p:stCondLst>
                                  <p:childTnLst>
                                    <p:set>
                                      <p:cBhvr>
                                        <p:cTn id="70" dur="1" fill="hold">
                                          <p:stCondLst>
                                            <p:cond delay="0"/>
                                          </p:stCondLst>
                                        </p:cTn>
                                        <p:tgtEl>
                                          <p:spTgt spid="7">
                                            <p:graphicEl>
                                              <a:dgm id="{CFB9F0D9-CD76-4EE2-A6B1-12557708D2F2}"/>
                                            </p:graphicEl>
                                          </p:spTgt>
                                        </p:tgtEl>
                                        <p:attrNameLst>
                                          <p:attrName>style.visibility</p:attrName>
                                        </p:attrNameLst>
                                      </p:cBhvr>
                                      <p:to>
                                        <p:strVal val="visible"/>
                                      </p:to>
                                    </p:set>
                                    <p:animEffect transition="in" filter="fade">
                                      <p:cBhvr>
                                        <p:cTn id="71" dur="500"/>
                                        <p:tgtEl>
                                          <p:spTgt spid="7">
                                            <p:graphicEl>
                                              <a:dgm id="{CFB9F0D9-CD76-4EE2-A6B1-12557708D2F2}"/>
                                            </p:graphicEl>
                                          </p:spTgt>
                                        </p:tgtEl>
                                      </p:cBhvr>
                                    </p:animEffect>
                                  </p:childTnLst>
                                </p:cTn>
                              </p:par>
                            </p:childTnLst>
                          </p:cTn>
                        </p:par>
                        <p:par>
                          <p:cTn id="72" fill="hold">
                            <p:stCondLst>
                              <p:cond delay="7000"/>
                            </p:stCondLst>
                            <p:childTnLst>
                              <p:par>
                                <p:cTn id="73" presetID="10" presetClass="entr" presetSubtype="0" fill="hold" grpId="0" nodeType="afterEffect">
                                  <p:stCondLst>
                                    <p:cond delay="0"/>
                                  </p:stCondLst>
                                  <p:childTnLst>
                                    <p:set>
                                      <p:cBhvr>
                                        <p:cTn id="74" dur="1" fill="hold">
                                          <p:stCondLst>
                                            <p:cond delay="0"/>
                                          </p:stCondLst>
                                        </p:cTn>
                                        <p:tgtEl>
                                          <p:spTgt spid="7">
                                            <p:graphicEl>
                                              <a:dgm id="{B44B162A-9FBB-4B6E-8CF8-9487AC243671}"/>
                                            </p:graphicEl>
                                          </p:spTgt>
                                        </p:tgtEl>
                                        <p:attrNameLst>
                                          <p:attrName>style.visibility</p:attrName>
                                        </p:attrNameLst>
                                      </p:cBhvr>
                                      <p:to>
                                        <p:strVal val="visible"/>
                                      </p:to>
                                    </p:set>
                                    <p:animEffect transition="in" filter="fade">
                                      <p:cBhvr>
                                        <p:cTn id="75" dur="500"/>
                                        <p:tgtEl>
                                          <p:spTgt spid="7">
                                            <p:graphicEl>
                                              <a:dgm id="{B44B162A-9FBB-4B6E-8CF8-9487AC243671}"/>
                                            </p:graphicEl>
                                          </p:spTgt>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7">
                                            <p:graphicEl>
                                              <a:dgm id="{07F848D7-4439-4248-BED9-689A5341292A}"/>
                                            </p:graphicEl>
                                          </p:spTgt>
                                        </p:tgtEl>
                                        <p:attrNameLst>
                                          <p:attrName>style.visibility</p:attrName>
                                        </p:attrNameLst>
                                      </p:cBhvr>
                                      <p:to>
                                        <p:strVal val="visible"/>
                                      </p:to>
                                    </p:set>
                                    <p:animEffect transition="in" filter="fade">
                                      <p:cBhvr>
                                        <p:cTn id="78" dur="500"/>
                                        <p:tgtEl>
                                          <p:spTgt spid="7">
                                            <p:graphicEl>
                                              <a:dgm id="{07F848D7-4439-4248-BED9-689A5341292A}"/>
                                            </p:graphicEl>
                                          </p:spTgt>
                                        </p:tgtEl>
                                      </p:cBhvr>
                                    </p:animEffect>
                                  </p:childTnLst>
                                </p:cTn>
                              </p:par>
                            </p:childTnLst>
                          </p:cTn>
                        </p:par>
                        <p:par>
                          <p:cTn id="79" fill="hold">
                            <p:stCondLst>
                              <p:cond delay="7500"/>
                            </p:stCondLst>
                            <p:childTnLst>
                              <p:par>
                                <p:cTn id="80" presetID="10" presetClass="entr" presetSubtype="0" fill="hold" grpId="0" nodeType="afterEffect">
                                  <p:stCondLst>
                                    <p:cond delay="0"/>
                                  </p:stCondLst>
                                  <p:childTnLst>
                                    <p:set>
                                      <p:cBhvr>
                                        <p:cTn id="81" dur="1" fill="hold">
                                          <p:stCondLst>
                                            <p:cond delay="0"/>
                                          </p:stCondLst>
                                        </p:cTn>
                                        <p:tgtEl>
                                          <p:spTgt spid="7">
                                            <p:graphicEl>
                                              <a:dgm id="{3FC2EACC-4EDA-49F2-AC41-D56E54A20DE5}"/>
                                            </p:graphicEl>
                                          </p:spTgt>
                                        </p:tgtEl>
                                        <p:attrNameLst>
                                          <p:attrName>style.visibility</p:attrName>
                                        </p:attrNameLst>
                                      </p:cBhvr>
                                      <p:to>
                                        <p:strVal val="visible"/>
                                      </p:to>
                                    </p:set>
                                    <p:animEffect transition="in" filter="fade">
                                      <p:cBhvr>
                                        <p:cTn id="82" dur="500"/>
                                        <p:tgtEl>
                                          <p:spTgt spid="7">
                                            <p:graphicEl>
                                              <a:dgm id="{3FC2EACC-4EDA-49F2-AC41-D56E54A20DE5}"/>
                                            </p:graphicEl>
                                          </p:spTgt>
                                        </p:tgtEl>
                                      </p:cBhvr>
                                    </p:animEffect>
                                  </p:childTnLst>
                                </p:cTn>
                              </p:par>
                            </p:childTnLst>
                          </p:cTn>
                        </p:par>
                        <p:par>
                          <p:cTn id="83" fill="hold">
                            <p:stCondLst>
                              <p:cond delay="8000"/>
                            </p:stCondLst>
                            <p:childTnLst>
                              <p:par>
                                <p:cTn id="84" presetID="10" presetClass="entr" presetSubtype="0" fill="hold" grpId="0" nodeType="afterEffect">
                                  <p:stCondLst>
                                    <p:cond delay="0"/>
                                  </p:stCondLst>
                                  <p:childTnLst>
                                    <p:set>
                                      <p:cBhvr>
                                        <p:cTn id="85" dur="1" fill="hold">
                                          <p:stCondLst>
                                            <p:cond delay="0"/>
                                          </p:stCondLst>
                                        </p:cTn>
                                        <p:tgtEl>
                                          <p:spTgt spid="7">
                                            <p:graphicEl>
                                              <a:dgm id="{65314DD4-AA4F-4886-802C-49E48D321385}"/>
                                            </p:graphicEl>
                                          </p:spTgt>
                                        </p:tgtEl>
                                        <p:attrNameLst>
                                          <p:attrName>style.visibility</p:attrName>
                                        </p:attrNameLst>
                                      </p:cBhvr>
                                      <p:to>
                                        <p:strVal val="visible"/>
                                      </p:to>
                                    </p:set>
                                    <p:animEffect transition="in" filter="fade">
                                      <p:cBhvr>
                                        <p:cTn id="86" dur="500"/>
                                        <p:tgtEl>
                                          <p:spTgt spid="7">
                                            <p:graphicEl>
                                              <a:dgm id="{65314DD4-AA4F-4886-802C-49E48D321385}"/>
                                            </p:graphicEl>
                                          </p:spTgt>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7">
                                            <p:graphicEl>
                                              <a:dgm id="{84AE2554-E19A-43BB-A186-77C1C170EAD1}"/>
                                            </p:graphicEl>
                                          </p:spTgt>
                                        </p:tgtEl>
                                        <p:attrNameLst>
                                          <p:attrName>style.visibility</p:attrName>
                                        </p:attrNameLst>
                                      </p:cBhvr>
                                      <p:to>
                                        <p:strVal val="visible"/>
                                      </p:to>
                                    </p:set>
                                    <p:animEffect transition="in" filter="fade">
                                      <p:cBhvr>
                                        <p:cTn id="89" dur="500"/>
                                        <p:tgtEl>
                                          <p:spTgt spid="7">
                                            <p:graphicEl>
                                              <a:dgm id="{84AE2554-E19A-43BB-A186-77C1C170EAD1}"/>
                                            </p:graphicEl>
                                          </p:spTgt>
                                        </p:tgtEl>
                                      </p:cBhvr>
                                    </p:animEffect>
                                  </p:childTnLst>
                                </p:cTn>
                              </p:par>
                            </p:childTnLst>
                          </p:cTn>
                        </p:par>
                        <p:par>
                          <p:cTn id="90" fill="hold">
                            <p:stCondLst>
                              <p:cond delay="8500"/>
                            </p:stCondLst>
                            <p:childTnLst>
                              <p:par>
                                <p:cTn id="91" presetID="10" presetClass="entr" presetSubtype="0" fill="hold" grpId="0" nodeType="afterEffect">
                                  <p:stCondLst>
                                    <p:cond delay="0"/>
                                  </p:stCondLst>
                                  <p:childTnLst>
                                    <p:set>
                                      <p:cBhvr>
                                        <p:cTn id="92" dur="1" fill="hold">
                                          <p:stCondLst>
                                            <p:cond delay="0"/>
                                          </p:stCondLst>
                                        </p:cTn>
                                        <p:tgtEl>
                                          <p:spTgt spid="7">
                                            <p:graphicEl>
                                              <a:dgm id="{4D92C3EE-CFC4-49F5-AE7C-33A10479BAA5}"/>
                                            </p:graphicEl>
                                          </p:spTgt>
                                        </p:tgtEl>
                                        <p:attrNameLst>
                                          <p:attrName>style.visibility</p:attrName>
                                        </p:attrNameLst>
                                      </p:cBhvr>
                                      <p:to>
                                        <p:strVal val="visible"/>
                                      </p:to>
                                    </p:set>
                                    <p:animEffect transition="in" filter="fade">
                                      <p:cBhvr>
                                        <p:cTn id="93" dur="500"/>
                                        <p:tgtEl>
                                          <p:spTgt spid="7">
                                            <p:graphicEl>
                                              <a:dgm id="{4D92C3EE-CFC4-49F5-AE7C-33A10479BAA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fontAlgn="auto" hangingPunct="1">
              <a:spcAft>
                <a:spcPts val="0"/>
              </a:spcAft>
              <a:defRPr/>
            </a:pPr>
            <a:r>
              <a:rPr lang="sl-SI" dirty="0">
                <a:solidFill>
                  <a:srgbClr val="C00000"/>
                </a:solidFill>
              </a:rPr>
              <a:t>Primer slabe strukture prosojnice</a:t>
            </a:r>
            <a:endParaRPr lang="en-US" dirty="0">
              <a:solidFill>
                <a:srgbClr val="C00000"/>
              </a:solidFill>
            </a:endParaRPr>
          </a:p>
        </p:txBody>
      </p:sp>
      <p:sp>
        <p:nvSpPr>
          <p:cNvPr id="19459" name="Rectangle 3"/>
          <p:cNvSpPr>
            <a:spLocks noGrp="1" noChangeArrowheads="1"/>
          </p:cNvSpPr>
          <p:nvPr>
            <p:ph type="body" idx="1"/>
          </p:nvPr>
        </p:nvSpPr>
        <p:spPr/>
        <p:txBody>
          <a:bodyPr/>
          <a:lstStyle/>
          <a:p>
            <a:pPr eaLnBrk="1" hangingPunct="1"/>
            <a:r>
              <a:rPr lang="en-US" smtClean="0"/>
              <a:t>T</a:t>
            </a:r>
            <a:r>
              <a:rPr lang="sl-SI" smtClean="0"/>
              <a:t>a stran vsebuje preveč besed za uporabo na prosojnici. Prosojnica ni zasnovana po točkah, kar otežuje uporabo vam in poslušalcem. Čeprav je na tej prosojnici predstavljena enaka količina informacij kot na predhodni, izgleda ta prosojnica veliko bolj nepregledno. Na kratko:</a:t>
            </a:r>
            <a:r>
              <a:rPr lang="en-US" smtClean="0"/>
              <a:t> </a:t>
            </a:r>
            <a:r>
              <a:rPr lang="sl-SI" smtClean="0"/>
              <a:t>vaša publika bo porabila preveč časa za branje sestavka namesto, da bi poslušala vas. </a:t>
            </a:r>
            <a:endParaRPr lang="en-US" smtClean="0"/>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fontAlgn="auto" hangingPunct="1">
              <a:spcAft>
                <a:spcPts val="0"/>
              </a:spcAft>
              <a:defRPr/>
            </a:pPr>
            <a:r>
              <a:rPr lang="sl-SI" dirty="0">
                <a:solidFill>
                  <a:srgbClr val="C00000"/>
                </a:solidFill>
              </a:rPr>
              <a:t>Neprimerna struktura - napotki</a:t>
            </a:r>
            <a:endParaRPr lang="en-US" dirty="0">
              <a:solidFill>
                <a:srgbClr val="C00000"/>
              </a:solidFill>
            </a:endParaRPr>
          </a:p>
        </p:txBody>
      </p:sp>
      <p:sp>
        <p:nvSpPr>
          <p:cNvPr id="34819" name="Rectangle 3"/>
          <p:cNvSpPr>
            <a:spLocks noGrp="1" noChangeArrowheads="1"/>
          </p:cNvSpPr>
          <p:nvPr>
            <p:ph type="body" idx="1"/>
          </p:nvPr>
        </p:nvSpPr>
        <p:spPr/>
        <p:txBody>
          <a:bodyPr/>
          <a:lstStyle/>
          <a:p>
            <a:pPr eaLnBrk="1" hangingPunct="1"/>
            <a:r>
              <a:rPr lang="sl-SI" dirty="0" smtClean="0"/>
              <a:t>Na eni prosojnici podajte največ eno pomembno informacijo</a:t>
            </a:r>
            <a:r>
              <a:rPr lang="en-US" dirty="0" smtClean="0"/>
              <a:t>:</a:t>
            </a:r>
          </a:p>
          <a:p>
            <a:pPr lvl="1" eaLnBrk="1" hangingPunct="1">
              <a:spcBef>
                <a:spcPts val="1200"/>
              </a:spcBef>
            </a:pPr>
            <a:r>
              <a:rPr lang="sl-SI" dirty="0" smtClean="0"/>
              <a:t>s tem boste pomagali poslušalcem osredotočiti se na smisel vaše predstavitve </a:t>
            </a:r>
          </a:p>
          <a:p>
            <a:pPr lvl="1" eaLnBrk="1" hangingPunct="1">
              <a:spcBef>
                <a:spcPts val="1200"/>
              </a:spcBef>
            </a:pPr>
            <a:r>
              <a:rPr lang="sl-SI" dirty="0" smtClean="0"/>
              <a:t>s tem preprečite, da bi poslušalci brali besedilo vnaprej</a:t>
            </a:r>
            <a:endParaRPr lang="en-US" dirty="0" smtClean="0"/>
          </a:p>
          <a:p>
            <a:pPr lvl="1" eaLnBrk="1" hangingPunct="1">
              <a:spcBef>
                <a:spcPts val="1200"/>
              </a:spcBef>
            </a:pPr>
            <a:r>
              <a:rPr lang="sl-SI" dirty="0" smtClean="0"/>
              <a:t>na ta način bodo poslušalci osredotočeni na trenutno predstavljen del tematike </a:t>
            </a:r>
            <a:endParaRPr lang="en-US" dirty="0" smtClean="0"/>
          </a:p>
        </p:txBody>
      </p:sp>
    </p:spTree>
  </p:cSld>
  <p:clrMapOvr>
    <a:masterClrMapping/>
  </p:clrMapOvr>
  <p:transition>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ekanje">
  <a:themeElements>
    <a:clrScheme name="Po meri 4">
      <a:dk1>
        <a:sysClr val="windowText" lastClr="000000"/>
      </a:dk1>
      <a:lt1>
        <a:srgbClr val="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002060"/>
      </a:hlink>
      <a:folHlink>
        <a:srgbClr val="007DEA"/>
      </a:folHlink>
    </a:clrScheme>
    <a:fontScheme name="Stekanj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ova 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2227</TotalTime>
  <Words>1102</Words>
  <Application>Microsoft Office PowerPoint</Application>
  <PresentationFormat>Diaprojekcija na zaslonu (4:3)</PresentationFormat>
  <Paragraphs>223</Paragraphs>
  <Slides>34</Slides>
  <Notes>3</Notes>
  <HiddenSlides>0</HiddenSlides>
  <MMClips>0</MMClips>
  <ScaleCrop>false</ScaleCrop>
  <HeadingPairs>
    <vt:vector size="8" baseType="variant">
      <vt:variant>
        <vt:lpstr>Uporabljene pisave</vt:lpstr>
      </vt:variant>
      <vt:variant>
        <vt:i4>16</vt:i4>
      </vt:variant>
      <vt:variant>
        <vt:lpstr>Tema</vt:lpstr>
      </vt:variant>
      <vt:variant>
        <vt:i4>1</vt:i4>
      </vt:variant>
      <vt:variant>
        <vt:lpstr>Vdelani OLE strežniki</vt:lpstr>
      </vt:variant>
      <vt:variant>
        <vt:i4>2</vt:i4>
      </vt:variant>
      <vt:variant>
        <vt:lpstr>Naslovi diapozitivov</vt:lpstr>
      </vt:variant>
      <vt:variant>
        <vt:i4>34</vt:i4>
      </vt:variant>
    </vt:vector>
  </HeadingPairs>
  <TitlesOfParts>
    <vt:vector size="53" baseType="lpstr">
      <vt:lpstr>Allegro BT</vt:lpstr>
      <vt:lpstr>Arial</vt:lpstr>
      <vt:lpstr>Arial Black</vt:lpstr>
      <vt:lpstr>BernhardMod BT</vt:lpstr>
      <vt:lpstr>Calibri</vt:lpstr>
      <vt:lpstr>Courier New</vt:lpstr>
      <vt:lpstr>Garamond</vt:lpstr>
      <vt:lpstr>Gigi</vt:lpstr>
      <vt:lpstr>Impact</vt:lpstr>
      <vt:lpstr>Lucida Sans Unicode</vt:lpstr>
      <vt:lpstr>Monotype Corsiva</vt:lpstr>
      <vt:lpstr>Times New Roman</vt:lpstr>
      <vt:lpstr>Verdana</vt:lpstr>
      <vt:lpstr>Wingdings</vt:lpstr>
      <vt:lpstr>Wingdings 2</vt:lpstr>
      <vt:lpstr>Wingdings 3</vt:lpstr>
      <vt:lpstr>Stekanje</vt:lpstr>
      <vt:lpstr>Worksheet</vt:lpstr>
      <vt:lpstr>Chart</vt:lpstr>
      <vt:lpstr>PREDSTAVITEV Z ELEKTRONSKO PROSOJNICO</vt:lpstr>
      <vt:lpstr>Zakaj uporabljamo prosojnice?</vt:lpstr>
      <vt:lpstr>Na kaj moramo biti pozorni?</vt:lpstr>
      <vt:lpstr>Naslovna prosojnica</vt:lpstr>
      <vt:lpstr>Osnutek  predstavitve</vt:lpstr>
      <vt:lpstr>Primer dobre strukture prosojnice</vt:lpstr>
      <vt:lpstr>Primer uporabe SmartArt-a</vt:lpstr>
      <vt:lpstr>Primer slabe strukture prosojnice</vt:lpstr>
      <vt:lpstr>Neprimerna struktura - napotki</vt:lpstr>
      <vt:lpstr>Primerna struktura - napotki</vt:lpstr>
      <vt:lpstr>Primeren nabor znakov</vt:lpstr>
      <vt:lpstr>Neprimeren nabor znakov</vt:lpstr>
      <vt:lpstr>Primerna barva besedila</vt:lpstr>
      <vt:lpstr>Neprimerna barva besedila</vt:lpstr>
      <vt:lpstr>Primerno ozadje prosojnice</vt:lpstr>
      <vt:lpstr>Neprimerno ozadje prosojnice</vt:lpstr>
      <vt:lpstr>PowerPointova predstavitev</vt:lpstr>
      <vt:lpstr>Primerna oblika podatkov</vt:lpstr>
      <vt:lpstr>Vizualizacija – predstavitev s sliko</vt:lpstr>
      <vt:lpstr>Slika</vt:lpstr>
      <vt:lpstr>Neprimerno podajanje podatkov </vt:lpstr>
      <vt:lpstr>Tabele</vt:lpstr>
      <vt:lpstr>Primerna oblika tabele</vt:lpstr>
      <vt:lpstr>Grafikon</vt:lpstr>
      <vt:lpstr>Primerna oblika grafikon</vt:lpstr>
      <vt:lpstr>Neprimerna oblika diagrama</vt:lpstr>
      <vt:lpstr>Neprimerno oblikovan grafikon</vt:lpstr>
      <vt:lpstr>Črkovanje in slovnica</vt:lpstr>
      <vt:lpstr>Zaključek</vt:lpstr>
      <vt:lpstr>Predstavitev - nastop</vt:lpstr>
      <vt:lpstr>Predstavitev - nastop</vt:lpstr>
      <vt:lpstr>Kdo je dober govorec?</vt:lpstr>
      <vt:lpstr>In za konec</vt:lpstr>
      <vt:lpstr>Viri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Simona</dc:creator>
  <cp:lastModifiedBy>evidenca</cp:lastModifiedBy>
  <cp:revision>95</cp:revision>
  <cp:lastPrinted>1601-01-01T00:00:00Z</cp:lastPrinted>
  <dcterms:created xsi:type="dcterms:W3CDTF">1601-01-01T00:00:00Z</dcterms:created>
  <dcterms:modified xsi:type="dcterms:W3CDTF">2015-01-23T11:42:27Z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y fmtid="{D5CDD505-2E9C-101B-9397-08002B2CF9AE}" pid="3" name="LCID">
    <vt:i4>1060</vt:i4>
  </property>
</Properties>
</file>